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55"/>
  </p:sldMasterIdLst>
  <p:notesMasterIdLst>
    <p:notesMasterId r:id="rId1297"/>
  </p:notesMasterIdLst>
  <p:sldIdLst>
    <p:sldId id="257" r:id="rId1256"/>
    <p:sldId id="293" r:id="rId1257"/>
    <p:sldId id="294" r:id="rId1258"/>
    <p:sldId id="258" r:id="rId1259"/>
    <p:sldId id="297" r:id="rId1260"/>
    <p:sldId id="295" r:id="rId1261"/>
    <p:sldId id="259" r:id="rId1262"/>
    <p:sldId id="260" r:id="rId1263"/>
    <p:sldId id="292" r:id="rId1264"/>
    <p:sldId id="302" r:id="rId1265"/>
    <p:sldId id="263" r:id="rId1266"/>
    <p:sldId id="264" r:id="rId1267"/>
    <p:sldId id="265" r:id="rId1268"/>
    <p:sldId id="266" r:id="rId1269"/>
    <p:sldId id="267" r:id="rId1270"/>
    <p:sldId id="298" r:id="rId1271"/>
    <p:sldId id="300" r:id="rId1272"/>
    <p:sldId id="299" r:id="rId1273"/>
    <p:sldId id="301" r:id="rId1274"/>
    <p:sldId id="268" r:id="rId1275"/>
    <p:sldId id="269" r:id="rId1276"/>
    <p:sldId id="270" r:id="rId1277"/>
    <p:sldId id="271" r:id="rId1278"/>
    <p:sldId id="272" r:id="rId1279"/>
    <p:sldId id="273" r:id="rId1280"/>
    <p:sldId id="274" r:id="rId1281"/>
    <p:sldId id="291" r:id="rId1282"/>
    <p:sldId id="276" r:id="rId1283"/>
    <p:sldId id="303" r:id="rId1284"/>
    <p:sldId id="278" r:id="rId1285"/>
    <p:sldId id="290" r:id="rId1286"/>
    <p:sldId id="289" r:id="rId1287"/>
    <p:sldId id="280" r:id="rId1288"/>
    <p:sldId id="281" r:id="rId1289"/>
    <p:sldId id="282" r:id="rId1290"/>
    <p:sldId id="283" r:id="rId1291"/>
    <p:sldId id="296" r:id="rId1292"/>
    <p:sldId id="284" r:id="rId1293"/>
    <p:sldId id="285" r:id="rId1294"/>
    <p:sldId id="286" r:id="rId1295"/>
    <p:sldId id="287" r:id="rId129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38" autoAdjust="0"/>
    <p:restoredTop sz="91165" autoAdjust="0"/>
  </p:normalViewPr>
  <p:slideViewPr>
    <p:cSldViewPr snapToGrid="0">
      <p:cViewPr>
        <p:scale>
          <a:sx n="75" d="100"/>
          <a:sy n="75" d="100"/>
        </p:scale>
        <p:origin x="15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707" Type="http://schemas.openxmlformats.org/officeDocument/2006/relationships/customXml" Target="../customXml/item707.xml"/><Relationship Id="rId914" Type="http://schemas.openxmlformats.org/officeDocument/2006/relationships/customXml" Target="../customXml/item914.xml"/><Relationship Id="rId43" Type="http://schemas.openxmlformats.org/officeDocument/2006/relationships/customXml" Target="../customXml/item43.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slide" Target="slides/slide6.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65" Type="http://schemas.openxmlformats.org/officeDocument/2006/relationships/customXml" Target="../customXml/item65.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slide" Target="slides/slide28.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003" Type="http://schemas.openxmlformats.org/officeDocument/2006/relationships/customXml" Target="../customXml/item1003.xml"/><Relationship Id="rId1210" Type="http://schemas.openxmlformats.org/officeDocument/2006/relationships/customXml" Target="../customXml/item1210.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907" Type="http://schemas.openxmlformats.org/officeDocument/2006/relationships/customXml" Target="../customXml/item907.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929" Type="http://schemas.openxmlformats.org/officeDocument/2006/relationships/customXml" Target="../customXml/item929.xml"/><Relationship Id="rId1114" Type="http://schemas.openxmlformats.org/officeDocument/2006/relationships/customXml" Target="../customXml/item1114.xml"/><Relationship Id="rId58" Type="http://schemas.openxmlformats.org/officeDocument/2006/relationships/customXml" Target="../customXml/item58.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slide" Target="slides/slide21.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203" Type="http://schemas.openxmlformats.org/officeDocument/2006/relationships/customXml" Target="../customXml/item1203.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1298" Type="http://schemas.openxmlformats.org/officeDocument/2006/relationships/presProps" Target="presProps.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018" Type="http://schemas.openxmlformats.org/officeDocument/2006/relationships/customXml" Target="../customXml/item1018.xml"/><Relationship Id="rId1225" Type="http://schemas.openxmlformats.org/officeDocument/2006/relationships/customXml" Target="../customXml/item1225.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107" Type="http://schemas.openxmlformats.org/officeDocument/2006/relationships/customXml" Target="../customXml/item1107.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slide" Target="slides/slide14.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706" Type="http://schemas.openxmlformats.org/officeDocument/2006/relationships/customXml" Target="../customXml/item706.xml"/><Relationship Id="rId913" Type="http://schemas.openxmlformats.org/officeDocument/2006/relationships/customXml" Target="../customXml/item913.xml"/><Relationship Id="rId42" Type="http://schemas.openxmlformats.org/officeDocument/2006/relationships/customXml" Target="../customXml/item42.xml"/><Relationship Id="rId191" Type="http://schemas.openxmlformats.org/officeDocument/2006/relationships/customXml" Target="../customXml/item191.xml"/><Relationship Id="rId289" Type="http://schemas.openxmlformats.org/officeDocument/2006/relationships/customXml" Target="../customXml/item289.xml"/><Relationship Id="rId496" Type="http://schemas.openxmlformats.org/officeDocument/2006/relationships/customXml" Target="../customXml/item496.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slide" Target="slides/slide5.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64" Type="http://schemas.openxmlformats.org/officeDocument/2006/relationships/customXml" Target="../customXml/item64.xml"/><Relationship Id="rId367" Type="http://schemas.openxmlformats.org/officeDocument/2006/relationships/customXml" Target="../customXml/item367.xml"/><Relationship Id="rId574" Type="http://schemas.openxmlformats.org/officeDocument/2006/relationships/customXml" Target="../customXml/item574.xml"/><Relationship Id="rId1120" Type="http://schemas.openxmlformats.org/officeDocument/2006/relationships/customXml" Target="../customXml/item1120.xml"/><Relationship Id="rId1218" Type="http://schemas.openxmlformats.org/officeDocument/2006/relationships/customXml" Target="../customXml/item1218.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slide" Target="slides/slide16.xml"/><Relationship Id="rId280" Type="http://schemas.openxmlformats.org/officeDocument/2006/relationships/customXml" Target="../customXml/item280.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75" Type="http://schemas.openxmlformats.org/officeDocument/2006/relationships/customXml" Target="../customXml/item75.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806" Type="http://schemas.openxmlformats.org/officeDocument/2006/relationships/customXml" Target="../customXml/item80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slide" Target="slides/slide27.xml"/><Relationship Id="rId291" Type="http://schemas.openxmlformats.org/officeDocument/2006/relationships/customXml" Target="../customXml/item291.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817" Type="http://schemas.openxmlformats.org/officeDocument/2006/relationships/customXml" Target="../customXml/item817.xml"/><Relationship Id="rId1002" Type="http://schemas.openxmlformats.org/officeDocument/2006/relationships/customXml" Target="../customXml/item1002.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slide" Target="slides/slide38.xml"/><Relationship Id="rId13" Type="http://schemas.openxmlformats.org/officeDocument/2006/relationships/customXml" Target="../customXml/item1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1220" Type="http://schemas.openxmlformats.org/officeDocument/2006/relationships/customXml" Target="../customXml/item1220.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24" Type="http://schemas.openxmlformats.org/officeDocument/2006/relationships/customXml" Target="../customXml/item24.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73" Type="http://schemas.openxmlformats.org/officeDocument/2006/relationships/customXml" Target="../customXml/item173.xml"/><Relationship Id="rId380" Type="http://schemas.openxmlformats.org/officeDocument/2006/relationships/customXml" Target="../customXml/item380.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906" Type="http://schemas.openxmlformats.org/officeDocument/2006/relationships/customXml" Target="../customXml/item906.xml"/><Relationship Id="rId35" Type="http://schemas.openxmlformats.org/officeDocument/2006/relationships/customXml" Target="../customXml/item35.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84" Type="http://schemas.openxmlformats.org/officeDocument/2006/relationships/customXml" Target="../customXml/item184.xml"/><Relationship Id="rId391" Type="http://schemas.openxmlformats.org/officeDocument/2006/relationships/customXml" Target="../customXml/item391.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917" Type="http://schemas.openxmlformats.org/officeDocument/2006/relationships/customXml" Target="../customXml/item917.xml"/><Relationship Id="rId1102" Type="http://schemas.openxmlformats.org/officeDocument/2006/relationships/customXml" Target="../customXml/item1102.xml"/><Relationship Id="rId46" Type="http://schemas.openxmlformats.org/officeDocument/2006/relationships/customXml" Target="../customXml/item4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11" Type="http://schemas.openxmlformats.org/officeDocument/2006/relationships/customXml" Target="../customXml/item111.xml"/><Relationship Id="rId195" Type="http://schemas.openxmlformats.org/officeDocument/2006/relationships/customXml" Target="../customXml/item195.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57" Type="http://schemas.openxmlformats.org/officeDocument/2006/relationships/customXml" Target="../customXml/item57.xml"/><Relationship Id="rId262" Type="http://schemas.openxmlformats.org/officeDocument/2006/relationships/customXml" Target="../customXml/item262.xml"/><Relationship Id="rId567" Type="http://schemas.openxmlformats.org/officeDocument/2006/relationships/customXml" Target="../customXml/item567.xml"/><Relationship Id="rId1113" Type="http://schemas.openxmlformats.org/officeDocument/2006/relationships/customXml" Target="../customXml/item1113.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slide" Target="slides/slide9.xml"/><Relationship Id="rId273" Type="http://schemas.openxmlformats.org/officeDocument/2006/relationships/customXml" Target="../customXml/item273.xml"/><Relationship Id="rId480" Type="http://schemas.openxmlformats.org/officeDocument/2006/relationships/customXml" Target="../customXml/item480.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68" Type="http://schemas.openxmlformats.org/officeDocument/2006/relationships/customXml" Target="../customXml/item68.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slide" Target="slides/slide20.xml"/><Relationship Id="rId284" Type="http://schemas.openxmlformats.org/officeDocument/2006/relationships/customXml" Target="../customXml/item284.xml"/><Relationship Id="rId491" Type="http://schemas.openxmlformats.org/officeDocument/2006/relationships/customXml" Target="../customXml/item491.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79" Type="http://schemas.openxmlformats.org/officeDocument/2006/relationships/customXml" Target="../customXml/item79.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1202" Type="http://schemas.openxmlformats.org/officeDocument/2006/relationships/customXml" Target="../customXml/item1202.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slide" Target="slides/slide31.xml"/><Relationship Id="rId211" Type="http://schemas.openxmlformats.org/officeDocument/2006/relationships/customXml" Target="../customXml/item211.xml"/><Relationship Id="rId295" Type="http://schemas.openxmlformats.org/officeDocument/2006/relationships/customXml" Target="../customXml/item295.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55" Type="http://schemas.openxmlformats.org/officeDocument/2006/relationships/customXml" Target="../customXml/item155.xml"/><Relationship Id="rId362" Type="http://schemas.openxmlformats.org/officeDocument/2006/relationships/customXml" Target="../customXml/item362.xml"/><Relationship Id="rId1213" Type="http://schemas.openxmlformats.org/officeDocument/2006/relationships/customXml" Target="../customXml/item1213.xml"/><Relationship Id="rId1297" Type="http://schemas.openxmlformats.org/officeDocument/2006/relationships/notesMaster" Target="notesMasters/notesMaster1.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17" Type="http://schemas.openxmlformats.org/officeDocument/2006/relationships/customXml" Target="../customXml/item17.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70" Type="http://schemas.openxmlformats.org/officeDocument/2006/relationships/customXml" Target="../customXml/item70.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8" Type="http://schemas.openxmlformats.org/officeDocument/2006/relationships/customXml" Target="../customXml/item28.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81" Type="http://schemas.openxmlformats.org/officeDocument/2006/relationships/customXml" Target="../customXml/item8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39" Type="http://schemas.openxmlformats.org/officeDocument/2006/relationships/customXml" Target="../customXml/item39.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04" Type="http://schemas.openxmlformats.org/officeDocument/2006/relationships/customXml" Target="../customXml/item104.xml"/><Relationship Id="rId188" Type="http://schemas.openxmlformats.org/officeDocument/2006/relationships/customXml" Target="../customXml/item188.xml"/><Relationship Id="rId311" Type="http://schemas.openxmlformats.org/officeDocument/2006/relationships/customXml" Target="../customXml/item311.xml"/><Relationship Id="rId395" Type="http://schemas.openxmlformats.org/officeDocument/2006/relationships/customXml" Target="../customXml/item395.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106" Type="http://schemas.openxmlformats.org/officeDocument/2006/relationships/customXml" Target="../customXml/item1106.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199" Type="http://schemas.openxmlformats.org/officeDocument/2006/relationships/customXml" Target="../customXml/item199.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slide" Target="slides/slide2.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901" Type="http://schemas.openxmlformats.org/officeDocument/2006/relationships/customXml" Target="../customXml/item901.xml"/><Relationship Id="rId1117" Type="http://schemas.openxmlformats.org/officeDocument/2006/relationships/customXml" Target="../customXml/item1117.xml"/><Relationship Id="rId30" Type="http://schemas.openxmlformats.org/officeDocument/2006/relationships/customXml" Target="../customXml/item3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slide" Target="slides/slide13.xml"/><Relationship Id="rId277" Type="http://schemas.openxmlformats.org/officeDocument/2006/relationships/customXml" Target="../customXml/item277.xml"/><Relationship Id="rId400" Type="http://schemas.openxmlformats.org/officeDocument/2006/relationships/customXml" Target="../customXml/item400.xml"/><Relationship Id="rId484" Type="http://schemas.openxmlformats.org/officeDocument/2006/relationships/customXml" Target="../customXml/item484.xml"/><Relationship Id="rId705" Type="http://schemas.openxmlformats.org/officeDocument/2006/relationships/customXml" Target="../customXml/item705.xml"/><Relationship Id="rId1128" Type="http://schemas.openxmlformats.org/officeDocument/2006/relationships/customXml" Target="../customXml/item1128.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12" Type="http://schemas.openxmlformats.org/officeDocument/2006/relationships/customXml" Target="../customXml/item912.xml"/><Relationship Id="rId996" Type="http://schemas.openxmlformats.org/officeDocument/2006/relationships/customXml" Target="../customXml/item996.xml"/><Relationship Id="rId41" Type="http://schemas.openxmlformats.org/officeDocument/2006/relationships/customXml" Target="../customXml/item41.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slide" Target="slides/slide24.xml"/><Relationship Id="rId190" Type="http://schemas.openxmlformats.org/officeDocument/2006/relationships/customXml" Target="../customXml/item190.xml"/><Relationship Id="rId204" Type="http://schemas.openxmlformats.org/officeDocument/2006/relationships/customXml" Target="../customXml/item204.xml"/><Relationship Id="rId288" Type="http://schemas.openxmlformats.org/officeDocument/2006/relationships/customXml" Target="../customXml/item288.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495" Type="http://schemas.openxmlformats.org/officeDocument/2006/relationships/customXml" Target="../customXml/item495.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1206" Type="http://schemas.openxmlformats.org/officeDocument/2006/relationships/customXml" Target="../customXml/item1206.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299" Type="http://schemas.openxmlformats.org/officeDocument/2006/relationships/customXml" Target="../customXml/item299.xml"/><Relationship Id="rId727" Type="http://schemas.openxmlformats.org/officeDocument/2006/relationships/customXml" Target="../customXml/item727.xml"/><Relationship Id="rId934" Type="http://schemas.openxmlformats.org/officeDocument/2006/relationships/customXml" Target="../customXml/item934.xml"/><Relationship Id="rId63" Type="http://schemas.openxmlformats.org/officeDocument/2006/relationships/customXml" Target="../customXml/item63.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1217" Type="http://schemas.openxmlformats.org/officeDocument/2006/relationships/customXml" Target="../customXml/item1217.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slide" Target="slides/slide15.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slide" Target="slides/slide26.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slide" Target="slides/slide37.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customXml" Target="../customXml/item1230.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slide" Target="slides/slide8.xml"/><Relationship Id="rId840" Type="http://schemas.openxmlformats.org/officeDocument/2006/relationships/customXml" Target="../customXml/item840.xml"/><Relationship Id="rId938" Type="http://schemas.openxmlformats.org/officeDocument/2006/relationships/customXml" Target="../customXml/item938.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slide" Target="slides/slide19.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customXml" Target="../customXml/item1201.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slide" Target="slides/slide30.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customXml" Target="../customXml/item121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slide" Target="slides/slide41.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customXml" Target="../customXml/item1223.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1301" Type="http://schemas.openxmlformats.org/officeDocument/2006/relationships/tableStyles" Target="tableStyles.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slide" Target="slides/slide1.xml"/><Relationship Id="rId833" Type="http://schemas.openxmlformats.org/officeDocument/2006/relationships/customXml" Target="../customXml/item833.xml"/><Relationship Id="rId1116" Type="http://schemas.openxmlformats.org/officeDocument/2006/relationships/customXml" Target="../customXml/item1116.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slide" Target="slides/slide12.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slide" Target="slides/slide23.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customXml" Target="../customXml/item1205.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slide" Target="slides/slide34.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customXml" Target="../customXml/item1216.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customXml" Target="../customXml/item1227.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slide" Target="slides/slide25.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slide" Target="slides/slide36.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customXml" Target="../customXml/item1209.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slide" Target="slides/slide7.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slide" Target="slides/slide18.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slide" Target="slides/slide29.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slide" Target="slides/slide40.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customXml" Target="../customXml/item122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1300" Type="http://schemas.openxmlformats.org/officeDocument/2006/relationships/theme" Target="theme/theme1.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slideMaster" Target="slideMasters/slideMaster1.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slide" Target="slides/slide11.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slide" Target="slides/slide22.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customXml" Target="../customXml/item1204.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slide" Target="slides/slide33.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customXml" Target="../customXml/item1215.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viewProps" Target="viewProps.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customXml" Target="../customXml/item1226.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slide" Target="slides/slide35.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slide" Target="slides/slide4.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110" Type="http://schemas.openxmlformats.org/officeDocument/2006/relationships/customXml" Target="../customXml/item1110.xml"/><Relationship Id="rId1208" Type="http://schemas.openxmlformats.org/officeDocument/2006/relationships/customXml" Target="../customXml/item1208.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slide" Target="slides/slide17.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slide" Target="slides/slide39.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103" Type="http://schemas.openxmlformats.org/officeDocument/2006/relationships/customXml" Target="../customXml/item1103.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slide" Target="slides/slide10.xml"/><Relationship Id="rId702" Type="http://schemas.openxmlformats.org/officeDocument/2006/relationships/customXml" Target="../customXml/item702.xml"/><Relationship Id="rId1125" Type="http://schemas.openxmlformats.org/officeDocument/2006/relationships/customXml" Target="../customXml/item1125.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slide" Target="slides/slide32.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slide" Target="slides/slide3.xml"/><Relationship Id="rId1020" Type="http://schemas.openxmlformats.org/officeDocument/2006/relationships/customXml" Target="../customXml/item1020.xml"/><Relationship Id="rId1118" Type="http://schemas.openxmlformats.org/officeDocument/2006/relationships/customXml" Target="../customXml/item1118.xml"/><Relationship Id="rId902" Type="http://schemas.openxmlformats.org/officeDocument/2006/relationships/customXml" Target="../customXml/item902.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717" Type="http://schemas.openxmlformats.org/officeDocument/2006/relationships/customXml" Target="../customXml/item717.xml"/><Relationship Id="rId924" Type="http://schemas.openxmlformats.org/officeDocument/2006/relationships/customXml" Target="../customXml/item924.xml"/><Relationship Id="rId53" Type="http://schemas.openxmlformats.org/officeDocument/2006/relationships/customXml" Target="../customXml/item53.xml"/><Relationship Id="rId1207" Type="http://schemas.openxmlformats.org/officeDocument/2006/relationships/customXml" Target="../customXml/item120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05/09/2019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Alta de involucrados (comisión(es)). Se muestran opciones para buscar, seleccionar, y deseleccionar al coordinador de la comisión.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23002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y estatal. Se muestra una opción para seleccionar si el programa se encuentra en más de una región.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1423108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y estatal. Se muestra una opción para seleccionar si se van a contemplar coordinadores regionales o uno estatal. Se dudó en reunión de la pertinencia de ambos roles y sus actividades.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76538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 estatal. Se muestran opciones para buscar, seleccionar y deseleccionar al coordinador estatal.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18</a:t>
            </a:fld>
            <a:endParaRPr lang="es-MX"/>
          </a:p>
        </p:txBody>
      </p:sp>
    </p:spTree>
    <p:extLst>
      <p:ext uri="{BB962C8B-B14F-4D97-AF65-F5344CB8AC3E}">
        <p14:creationId xmlns:p14="http://schemas.microsoft.com/office/powerpoint/2010/main" val="888961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Se muestran opciones para buscar, seleccionar y deseleccionar a un coordinador para cada región.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130265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23</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2829630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4196918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05/09/2019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05/09/2019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2.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61.xml"/><Relationship Id="rId7" Type="http://schemas.openxmlformats.org/officeDocument/2006/relationships/customXml" Target="../../customXml/item36.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428.xml"/><Relationship Id="rId16" Type="http://schemas.openxmlformats.org/officeDocument/2006/relationships/image" Target="../media/image5.png"/><Relationship Id="rId1" Type="http://schemas.openxmlformats.org/officeDocument/2006/relationships/customXml" Target="../../customXml/item1168.xml"/><Relationship Id="rId6" Type="http://schemas.openxmlformats.org/officeDocument/2006/relationships/customXml" Target="../../customXml/item710.xml"/><Relationship Id="rId11" Type="http://schemas.openxmlformats.org/officeDocument/2006/relationships/notesSlide" Target="../notesSlides/notesSlide1.xml"/><Relationship Id="rId5" Type="http://schemas.openxmlformats.org/officeDocument/2006/relationships/customXml" Target="../../customXml/item390.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491.xml"/><Relationship Id="rId9" Type="http://schemas.openxmlformats.org/officeDocument/2006/relationships/customXml" Target="../../customXml/item958.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934.xml"/><Relationship Id="rId18" Type="http://schemas.openxmlformats.org/officeDocument/2006/relationships/customXml" Target="../../customXml/item115.xml"/><Relationship Id="rId26" Type="http://schemas.openxmlformats.org/officeDocument/2006/relationships/customXml" Target="../../customXml/item1006.xml"/><Relationship Id="rId39" Type="http://schemas.openxmlformats.org/officeDocument/2006/relationships/image" Target="../media/image34.png"/><Relationship Id="rId21" Type="http://schemas.openxmlformats.org/officeDocument/2006/relationships/customXml" Target="../../customXml/item1138.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28.png"/><Relationship Id="rId7" Type="http://schemas.openxmlformats.org/officeDocument/2006/relationships/customXml" Target="../../customXml/item1190.xml"/><Relationship Id="rId2" Type="http://schemas.openxmlformats.org/officeDocument/2006/relationships/customXml" Target="../../customXml/item163.xml"/><Relationship Id="rId16" Type="http://schemas.openxmlformats.org/officeDocument/2006/relationships/customXml" Target="../../customXml/item756.xml"/><Relationship Id="rId29" Type="http://schemas.openxmlformats.org/officeDocument/2006/relationships/slideLayout" Target="../slideLayouts/slideLayout1.xml"/><Relationship Id="rId1" Type="http://schemas.openxmlformats.org/officeDocument/2006/relationships/customXml" Target="../../customXml/item316.xml"/><Relationship Id="rId6" Type="http://schemas.openxmlformats.org/officeDocument/2006/relationships/customXml" Target="../../customXml/item900.xml"/><Relationship Id="rId11" Type="http://schemas.openxmlformats.org/officeDocument/2006/relationships/customXml" Target="../../customXml/item242.xml"/><Relationship Id="rId24" Type="http://schemas.openxmlformats.org/officeDocument/2006/relationships/customXml" Target="../../customXml/item61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5.svg"/><Relationship Id="rId45" Type="http://schemas.openxmlformats.org/officeDocument/2006/relationships/image" Target="../media/image37.svg"/><Relationship Id="rId5" Type="http://schemas.openxmlformats.org/officeDocument/2006/relationships/customXml" Target="../../customXml/item50.xml"/><Relationship Id="rId15" Type="http://schemas.openxmlformats.org/officeDocument/2006/relationships/customXml" Target="../../customXml/item526.xml"/><Relationship Id="rId23" Type="http://schemas.openxmlformats.org/officeDocument/2006/relationships/customXml" Target="../../customXml/item332.xml"/><Relationship Id="rId28" Type="http://schemas.openxmlformats.org/officeDocument/2006/relationships/customXml" Target="../../customXml/item444.xml"/><Relationship Id="rId36" Type="http://schemas.openxmlformats.org/officeDocument/2006/relationships/image" Target="../media/image6.png"/><Relationship Id="rId10" Type="http://schemas.openxmlformats.org/officeDocument/2006/relationships/customXml" Target="../../customXml/item347.xml"/><Relationship Id="rId19" Type="http://schemas.openxmlformats.org/officeDocument/2006/relationships/customXml" Target="../../customXml/item915.xml"/><Relationship Id="rId31" Type="http://schemas.openxmlformats.org/officeDocument/2006/relationships/image" Target="../media/image1.png"/><Relationship Id="rId44" Type="http://schemas.openxmlformats.org/officeDocument/2006/relationships/image" Target="../media/image36.png"/><Relationship Id="rId4" Type="http://schemas.openxmlformats.org/officeDocument/2006/relationships/customXml" Target="../../customXml/item1107.xml"/><Relationship Id="rId9" Type="http://schemas.openxmlformats.org/officeDocument/2006/relationships/customXml" Target="../../customXml/item228.xml"/><Relationship Id="rId14" Type="http://schemas.openxmlformats.org/officeDocument/2006/relationships/customXml" Target="../../customXml/item187.xml"/><Relationship Id="rId22" Type="http://schemas.openxmlformats.org/officeDocument/2006/relationships/customXml" Target="../../customXml/item1020.xml"/><Relationship Id="rId27" Type="http://schemas.openxmlformats.org/officeDocument/2006/relationships/customXml" Target="../../customXml/item725.xml"/><Relationship Id="rId30" Type="http://schemas.openxmlformats.org/officeDocument/2006/relationships/notesSlide" Target="../notesSlides/notesSlide10.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29.svg"/><Relationship Id="rId8" Type="http://schemas.openxmlformats.org/officeDocument/2006/relationships/customXml" Target="../../customXml/item29.xml"/><Relationship Id="rId3" Type="http://schemas.openxmlformats.org/officeDocument/2006/relationships/customXml" Target="../../customXml/item853.xml"/><Relationship Id="rId12" Type="http://schemas.openxmlformats.org/officeDocument/2006/relationships/customXml" Target="../../customXml/item65.xml"/><Relationship Id="rId17" Type="http://schemas.openxmlformats.org/officeDocument/2006/relationships/customXml" Target="../../customXml/item471.xml"/><Relationship Id="rId25" Type="http://schemas.openxmlformats.org/officeDocument/2006/relationships/customXml" Target="../../customXml/item100.xml"/><Relationship Id="rId33" Type="http://schemas.openxmlformats.org/officeDocument/2006/relationships/image" Target="../media/image3.png"/><Relationship Id="rId38" Type="http://schemas.openxmlformats.org/officeDocument/2006/relationships/slide" Target="slide7.xml"/><Relationship Id="rId46" Type="http://schemas.openxmlformats.org/officeDocument/2006/relationships/slide" Target="slide9.xml"/><Relationship Id="rId20" Type="http://schemas.openxmlformats.org/officeDocument/2006/relationships/customXml" Target="../../customXml/item634.xml"/><Relationship Id="rId41" Type="http://schemas.openxmlformats.org/officeDocument/2006/relationships/slide" Target="slide11.xml"/></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133.xml"/><Relationship Id="rId18" Type="http://schemas.openxmlformats.org/officeDocument/2006/relationships/customXml" Target="../../customXml/item1237.xml"/><Relationship Id="rId26" Type="http://schemas.openxmlformats.org/officeDocument/2006/relationships/image" Target="../media/image4.png"/><Relationship Id="rId39" Type="http://schemas.openxmlformats.org/officeDocument/2006/relationships/slide" Target="slide13.xml"/><Relationship Id="rId21" Type="http://schemas.openxmlformats.org/officeDocument/2006/relationships/slideLayout" Target="../slideLayouts/slideLayout1.xml"/><Relationship Id="rId34" Type="http://schemas.openxmlformats.org/officeDocument/2006/relationships/image" Target="../media/image43.svg"/><Relationship Id="rId42" Type="http://schemas.openxmlformats.org/officeDocument/2006/relationships/slide" Target="slide14.xml"/><Relationship Id="rId7" Type="http://schemas.openxmlformats.org/officeDocument/2006/relationships/customXml" Target="../../customXml/item706.xml"/><Relationship Id="rId2" Type="http://schemas.openxmlformats.org/officeDocument/2006/relationships/customXml" Target="../../customXml/item118.xml"/><Relationship Id="rId16" Type="http://schemas.openxmlformats.org/officeDocument/2006/relationships/customXml" Target="../../customXml/item515.xml"/><Relationship Id="rId20" Type="http://schemas.openxmlformats.org/officeDocument/2006/relationships/customXml" Target="../../customXml/item178.xml"/><Relationship Id="rId29" Type="http://schemas.openxmlformats.org/officeDocument/2006/relationships/image" Target="../media/image7.png"/><Relationship Id="rId41" Type="http://schemas.openxmlformats.org/officeDocument/2006/relationships/image" Target="../media/image45.svg"/><Relationship Id="rId1" Type="http://schemas.openxmlformats.org/officeDocument/2006/relationships/customXml" Target="../../customXml/item231.xml"/><Relationship Id="rId6" Type="http://schemas.openxmlformats.org/officeDocument/2006/relationships/customXml" Target="../../customXml/item89.xml"/><Relationship Id="rId11" Type="http://schemas.openxmlformats.org/officeDocument/2006/relationships/customXml" Target="../../customXml/item861.xml"/><Relationship Id="rId24" Type="http://schemas.openxmlformats.org/officeDocument/2006/relationships/image" Target="../media/image2.png"/><Relationship Id="rId32" Type="http://schemas.openxmlformats.org/officeDocument/2006/relationships/image" Target="../media/image35.svg"/><Relationship Id="rId37" Type="http://schemas.openxmlformats.org/officeDocument/2006/relationships/image" Target="../media/image24.png"/><Relationship Id="rId40" Type="http://schemas.openxmlformats.org/officeDocument/2006/relationships/image" Target="../media/image44.png"/><Relationship Id="rId5" Type="http://schemas.openxmlformats.org/officeDocument/2006/relationships/customXml" Target="../../customXml/item761.xml"/><Relationship Id="rId15" Type="http://schemas.openxmlformats.org/officeDocument/2006/relationships/customXml" Target="../../customXml/item1062.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23.svg"/><Relationship Id="rId10" Type="http://schemas.openxmlformats.org/officeDocument/2006/relationships/customXml" Target="../../customXml/item1022.xml"/><Relationship Id="rId19" Type="http://schemas.openxmlformats.org/officeDocument/2006/relationships/customXml" Target="../../customXml/item960.xml"/><Relationship Id="rId31" Type="http://schemas.openxmlformats.org/officeDocument/2006/relationships/image" Target="../media/image34.png"/><Relationship Id="rId44" Type="http://schemas.openxmlformats.org/officeDocument/2006/relationships/image" Target="../media/image33.svg"/><Relationship Id="rId4" Type="http://schemas.openxmlformats.org/officeDocument/2006/relationships/customXml" Target="../../customXml/item837.xml"/><Relationship Id="rId9" Type="http://schemas.openxmlformats.org/officeDocument/2006/relationships/customXml" Target="../../customXml/item359.xml"/><Relationship Id="rId14" Type="http://schemas.openxmlformats.org/officeDocument/2006/relationships/customXml" Target="../../customXml/item123.xml"/><Relationship Id="rId22" Type="http://schemas.openxmlformats.org/officeDocument/2006/relationships/notesSlide" Target="../notesSlides/notesSlide11.xml"/><Relationship Id="rId27" Type="http://schemas.openxmlformats.org/officeDocument/2006/relationships/image" Target="../media/image5.png"/><Relationship Id="rId30" Type="http://schemas.openxmlformats.org/officeDocument/2006/relationships/slide" Target="slide12.xml"/><Relationship Id="rId35" Type="http://schemas.openxmlformats.org/officeDocument/2006/relationships/image" Target="../media/image22.png"/><Relationship Id="rId43" Type="http://schemas.openxmlformats.org/officeDocument/2006/relationships/image" Target="../media/image32.png"/><Relationship Id="rId8" Type="http://schemas.openxmlformats.org/officeDocument/2006/relationships/customXml" Target="../../customXml/item1053.xml"/><Relationship Id="rId3" Type="http://schemas.openxmlformats.org/officeDocument/2006/relationships/customXml" Target="../../customXml/item362.xml"/><Relationship Id="rId12" Type="http://schemas.openxmlformats.org/officeDocument/2006/relationships/customXml" Target="../../customXml/item399.xml"/><Relationship Id="rId17" Type="http://schemas.openxmlformats.org/officeDocument/2006/relationships/customXml" Target="../../customXml/item250.xml"/><Relationship Id="rId25" Type="http://schemas.openxmlformats.org/officeDocument/2006/relationships/image" Target="../media/image3.png"/><Relationship Id="rId33" Type="http://schemas.openxmlformats.org/officeDocument/2006/relationships/image" Target="../media/image42.png"/><Relationship Id="rId38" Type="http://schemas.openxmlformats.org/officeDocument/2006/relationships/image" Target="../media/image25.svg"/></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265.xml"/><Relationship Id="rId18" Type="http://schemas.openxmlformats.org/officeDocument/2006/relationships/customXml" Target="../../customXml/item738.xml"/><Relationship Id="rId26" Type="http://schemas.openxmlformats.org/officeDocument/2006/relationships/customXml" Target="../../customXml/item44.xml"/><Relationship Id="rId39" Type="http://schemas.openxmlformats.org/officeDocument/2006/relationships/image" Target="../media/image35.svg"/><Relationship Id="rId21" Type="http://schemas.openxmlformats.org/officeDocument/2006/relationships/customXml" Target="../../customXml/item720.xml"/><Relationship Id="rId34" Type="http://schemas.openxmlformats.org/officeDocument/2006/relationships/image" Target="../media/image4.png"/><Relationship Id="rId42" Type="http://schemas.openxmlformats.org/officeDocument/2006/relationships/image" Target="../media/image22.png"/><Relationship Id="rId47" Type="http://schemas.openxmlformats.org/officeDocument/2006/relationships/image" Target="../media/image45.svg"/><Relationship Id="rId50" Type="http://schemas.openxmlformats.org/officeDocument/2006/relationships/image" Target="../media/image38.png"/><Relationship Id="rId7" Type="http://schemas.openxmlformats.org/officeDocument/2006/relationships/customXml" Target="../../customXml/item994.xml"/><Relationship Id="rId2" Type="http://schemas.openxmlformats.org/officeDocument/2006/relationships/customXml" Target="../../customXml/item873.xml"/><Relationship Id="rId16" Type="http://schemas.openxmlformats.org/officeDocument/2006/relationships/customXml" Target="../../customXml/item16.xml"/><Relationship Id="rId29" Type="http://schemas.openxmlformats.org/officeDocument/2006/relationships/slideLayout" Target="../slideLayouts/slideLayout1.xml"/><Relationship Id="rId11" Type="http://schemas.openxmlformats.org/officeDocument/2006/relationships/customXml" Target="../../customXml/item956.xml"/><Relationship Id="rId24" Type="http://schemas.openxmlformats.org/officeDocument/2006/relationships/customXml" Target="../../customXml/item149.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42.png"/><Relationship Id="rId45" Type="http://schemas.openxmlformats.org/officeDocument/2006/relationships/image" Target="../media/image25.svg"/><Relationship Id="rId53" Type="http://schemas.openxmlformats.org/officeDocument/2006/relationships/image" Target="../media/image41.svg"/><Relationship Id="rId5" Type="http://schemas.openxmlformats.org/officeDocument/2006/relationships/customXml" Target="../../customXml/item73.xml"/><Relationship Id="rId10" Type="http://schemas.openxmlformats.org/officeDocument/2006/relationships/customXml" Target="../../customXml/item225.xml"/><Relationship Id="rId19" Type="http://schemas.openxmlformats.org/officeDocument/2006/relationships/customXml" Target="../../customXml/item1211.xml"/><Relationship Id="rId31" Type="http://schemas.openxmlformats.org/officeDocument/2006/relationships/image" Target="../media/image1.png"/><Relationship Id="rId44" Type="http://schemas.openxmlformats.org/officeDocument/2006/relationships/image" Target="../media/image24.png"/><Relationship Id="rId52" Type="http://schemas.openxmlformats.org/officeDocument/2006/relationships/image" Target="../media/image40.png"/><Relationship Id="rId4" Type="http://schemas.openxmlformats.org/officeDocument/2006/relationships/customXml" Target="../../customXml/item330.xml"/><Relationship Id="rId9" Type="http://schemas.openxmlformats.org/officeDocument/2006/relationships/customXml" Target="../../customXml/item536.xml"/><Relationship Id="rId14" Type="http://schemas.openxmlformats.org/officeDocument/2006/relationships/customXml" Target="../../customXml/item1091.xml"/><Relationship Id="rId22" Type="http://schemas.openxmlformats.org/officeDocument/2006/relationships/customXml" Target="../../customXml/item212.xml"/><Relationship Id="rId27" Type="http://schemas.openxmlformats.org/officeDocument/2006/relationships/customXml" Target="../../customXml/item1032.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23.svg"/><Relationship Id="rId48" Type="http://schemas.openxmlformats.org/officeDocument/2006/relationships/image" Target="../media/image20.png"/><Relationship Id="rId8" Type="http://schemas.openxmlformats.org/officeDocument/2006/relationships/customXml" Target="../../customXml/item564.xml"/><Relationship Id="rId51" Type="http://schemas.openxmlformats.org/officeDocument/2006/relationships/image" Target="../media/image39.svg"/><Relationship Id="rId3" Type="http://schemas.openxmlformats.org/officeDocument/2006/relationships/customXml" Target="../../customXml/item1214.xml"/><Relationship Id="rId12" Type="http://schemas.openxmlformats.org/officeDocument/2006/relationships/customXml" Target="../../customXml/item627.xml"/><Relationship Id="rId17" Type="http://schemas.openxmlformats.org/officeDocument/2006/relationships/customXml" Target="../../customXml/item211.xml"/><Relationship Id="rId25" Type="http://schemas.openxmlformats.org/officeDocument/2006/relationships/customXml" Target="../../customXml/item794.xml"/><Relationship Id="rId33" Type="http://schemas.openxmlformats.org/officeDocument/2006/relationships/image" Target="../media/image3.png"/><Relationship Id="rId38" Type="http://schemas.openxmlformats.org/officeDocument/2006/relationships/image" Target="../media/image34.png"/><Relationship Id="rId46" Type="http://schemas.openxmlformats.org/officeDocument/2006/relationships/image" Target="../media/image44.png"/><Relationship Id="rId20" Type="http://schemas.openxmlformats.org/officeDocument/2006/relationships/customXml" Target="../../customXml/item156.xml"/><Relationship Id="rId41" Type="http://schemas.openxmlformats.org/officeDocument/2006/relationships/image" Target="../media/image43.svg"/><Relationship Id="rId54" Type="http://schemas.openxmlformats.org/officeDocument/2006/relationships/slide" Target="slide11.xml"/><Relationship Id="rId1" Type="http://schemas.openxmlformats.org/officeDocument/2006/relationships/customXml" Target="../../customXml/item1156.xml"/><Relationship Id="rId6" Type="http://schemas.openxmlformats.org/officeDocument/2006/relationships/customXml" Target="../../customXml/item633.xml"/><Relationship Id="rId15" Type="http://schemas.openxmlformats.org/officeDocument/2006/relationships/customXml" Target="../../customXml/item184.xml"/><Relationship Id="rId23" Type="http://schemas.openxmlformats.org/officeDocument/2006/relationships/customXml" Target="../../customXml/item854.xml"/><Relationship Id="rId28" Type="http://schemas.openxmlformats.org/officeDocument/2006/relationships/customXml" Target="../../customXml/item814.xml"/><Relationship Id="rId36" Type="http://schemas.openxmlformats.org/officeDocument/2006/relationships/image" Target="../media/image6.png"/><Relationship Id="rId49" Type="http://schemas.openxmlformats.org/officeDocument/2006/relationships/image" Target="../media/image21.svg"/></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9.xml"/><Relationship Id="rId18" Type="http://schemas.openxmlformats.org/officeDocument/2006/relationships/customXml" Target="../../customXml/item49.xml"/><Relationship Id="rId26" Type="http://schemas.openxmlformats.org/officeDocument/2006/relationships/customXml" Target="../../customXml/item1194.xml"/><Relationship Id="rId39" Type="http://schemas.openxmlformats.org/officeDocument/2006/relationships/image" Target="../media/image4.png"/><Relationship Id="rId21" Type="http://schemas.openxmlformats.org/officeDocument/2006/relationships/customXml" Target="../../customXml/item560.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43.svg"/><Relationship Id="rId50" Type="http://schemas.openxmlformats.org/officeDocument/2006/relationships/image" Target="../media/image24.png"/><Relationship Id="rId55" Type="http://schemas.openxmlformats.org/officeDocument/2006/relationships/image" Target="../media/image12.png"/><Relationship Id="rId7" Type="http://schemas.openxmlformats.org/officeDocument/2006/relationships/customXml" Target="../../customXml/item129.xml"/><Relationship Id="rId2" Type="http://schemas.openxmlformats.org/officeDocument/2006/relationships/customXml" Target="../../customXml/item346.xml"/><Relationship Id="rId16" Type="http://schemas.openxmlformats.org/officeDocument/2006/relationships/customXml" Target="../../customXml/item671.xml"/><Relationship Id="rId29" Type="http://schemas.openxmlformats.org/officeDocument/2006/relationships/customXml" Target="../../customXml/item1003.xml"/><Relationship Id="rId11" Type="http://schemas.openxmlformats.org/officeDocument/2006/relationships/customXml" Target="../../customXml/item677.xml"/><Relationship Id="rId24" Type="http://schemas.openxmlformats.org/officeDocument/2006/relationships/customXml" Target="../../customXml/item460.xml"/><Relationship Id="rId32" Type="http://schemas.openxmlformats.org/officeDocument/2006/relationships/customXml" Target="../../customXml/item568.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35.svg"/><Relationship Id="rId53" Type="http://schemas.openxmlformats.org/officeDocument/2006/relationships/image" Target="../media/image45.svg"/><Relationship Id="rId5" Type="http://schemas.openxmlformats.org/officeDocument/2006/relationships/customXml" Target="../../customXml/item174.xml"/><Relationship Id="rId10" Type="http://schemas.openxmlformats.org/officeDocument/2006/relationships/customXml" Target="../../customXml/item911.xml"/><Relationship Id="rId19" Type="http://schemas.openxmlformats.org/officeDocument/2006/relationships/customXml" Target="../../customXml/item1121.xml"/><Relationship Id="rId31" Type="http://schemas.openxmlformats.org/officeDocument/2006/relationships/customXml" Target="../../customXml/item722.xml"/><Relationship Id="rId44" Type="http://schemas.openxmlformats.org/officeDocument/2006/relationships/image" Target="../media/image34.png"/><Relationship Id="rId52" Type="http://schemas.openxmlformats.org/officeDocument/2006/relationships/image" Target="../media/image44.png"/><Relationship Id="rId4" Type="http://schemas.openxmlformats.org/officeDocument/2006/relationships/customXml" Target="../../customXml/item695.xml"/><Relationship Id="rId9" Type="http://schemas.openxmlformats.org/officeDocument/2006/relationships/customXml" Target="../../customXml/item724.xml"/><Relationship Id="rId14" Type="http://schemas.openxmlformats.org/officeDocument/2006/relationships/customXml" Target="../../customXml/item371.xml"/><Relationship Id="rId22" Type="http://schemas.openxmlformats.org/officeDocument/2006/relationships/customXml" Target="../../customXml/item524.xml"/><Relationship Id="rId27" Type="http://schemas.openxmlformats.org/officeDocument/2006/relationships/customXml" Target="../../customXml/item602.xml"/><Relationship Id="rId30" Type="http://schemas.openxmlformats.org/officeDocument/2006/relationships/customXml" Target="../../customXml/item136.xml"/><Relationship Id="rId35" Type="http://schemas.openxmlformats.org/officeDocument/2006/relationships/notesSlide" Target="../notesSlides/notesSlide13.xml"/><Relationship Id="rId43" Type="http://schemas.openxmlformats.org/officeDocument/2006/relationships/slide" Target="slide12.xml"/><Relationship Id="rId48" Type="http://schemas.openxmlformats.org/officeDocument/2006/relationships/image" Target="../media/image22.png"/><Relationship Id="rId56" Type="http://schemas.openxmlformats.org/officeDocument/2006/relationships/image" Target="../media/image13.svg"/><Relationship Id="rId8" Type="http://schemas.openxmlformats.org/officeDocument/2006/relationships/customXml" Target="../../customXml/item93.xml"/><Relationship Id="rId51" Type="http://schemas.openxmlformats.org/officeDocument/2006/relationships/image" Target="../media/image25.svg"/><Relationship Id="rId3" Type="http://schemas.openxmlformats.org/officeDocument/2006/relationships/customXml" Target="../../customXml/item767.xml"/><Relationship Id="rId12" Type="http://schemas.openxmlformats.org/officeDocument/2006/relationships/customXml" Target="../../customXml/item7.xml"/><Relationship Id="rId17" Type="http://schemas.openxmlformats.org/officeDocument/2006/relationships/customXml" Target="../../customXml/item186.xml"/><Relationship Id="rId25" Type="http://schemas.openxmlformats.org/officeDocument/2006/relationships/customXml" Target="../../customXml/item251.xml"/><Relationship Id="rId33" Type="http://schemas.openxmlformats.org/officeDocument/2006/relationships/customXml" Target="../../customXml/item783.xml"/><Relationship Id="rId38" Type="http://schemas.openxmlformats.org/officeDocument/2006/relationships/image" Target="../media/image3.png"/><Relationship Id="rId46" Type="http://schemas.openxmlformats.org/officeDocument/2006/relationships/image" Target="../media/image42.png"/><Relationship Id="rId20" Type="http://schemas.openxmlformats.org/officeDocument/2006/relationships/customXml" Target="../../customXml/item466.xml"/><Relationship Id="rId41" Type="http://schemas.openxmlformats.org/officeDocument/2006/relationships/image" Target="../media/image6.png"/><Relationship Id="rId54" Type="http://schemas.openxmlformats.org/officeDocument/2006/relationships/slide" Target="slide11.xml"/><Relationship Id="rId1" Type="http://schemas.openxmlformats.org/officeDocument/2006/relationships/customXml" Target="../../customXml/item863.xml"/><Relationship Id="rId6" Type="http://schemas.openxmlformats.org/officeDocument/2006/relationships/customXml" Target="../../customXml/item514.xml"/><Relationship Id="rId15" Type="http://schemas.openxmlformats.org/officeDocument/2006/relationships/customXml" Target="../../customXml/item1222.xml"/><Relationship Id="rId23" Type="http://schemas.openxmlformats.org/officeDocument/2006/relationships/customXml" Target="../../customXml/item373.xml"/><Relationship Id="rId28" Type="http://schemas.openxmlformats.org/officeDocument/2006/relationships/customXml" Target="../../customXml/item754.xml"/><Relationship Id="rId36" Type="http://schemas.openxmlformats.org/officeDocument/2006/relationships/image" Target="../media/image1.png"/><Relationship Id="rId49" Type="http://schemas.openxmlformats.org/officeDocument/2006/relationships/image" Target="../media/image23.svg"/></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203.xml"/><Relationship Id="rId18" Type="http://schemas.openxmlformats.org/officeDocument/2006/relationships/customXml" Target="../../customXml/item200.xml"/><Relationship Id="rId26" Type="http://schemas.openxmlformats.org/officeDocument/2006/relationships/customXml" Target="../../customXml/item340.xml"/><Relationship Id="rId39" Type="http://schemas.openxmlformats.org/officeDocument/2006/relationships/slide" Target="slide20.xml"/><Relationship Id="rId21" Type="http://schemas.openxmlformats.org/officeDocument/2006/relationships/customXml" Target="../../customXml/item240.xml"/><Relationship Id="rId34" Type="http://schemas.openxmlformats.org/officeDocument/2006/relationships/image" Target="../media/image3.png"/><Relationship Id="rId42" Type="http://schemas.openxmlformats.org/officeDocument/2006/relationships/image" Target="../media/image10.png"/><Relationship Id="rId47" Type="http://schemas.openxmlformats.org/officeDocument/2006/relationships/slide" Target="slide15.xml"/><Relationship Id="rId7" Type="http://schemas.openxmlformats.org/officeDocument/2006/relationships/customXml" Target="../../customXml/item345.xml"/><Relationship Id="rId2" Type="http://schemas.openxmlformats.org/officeDocument/2006/relationships/customXml" Target="../../customXml/item953.xml"/><Relationship Id="rId16" Type="http://schemas.openxmlformats.org/officeDocument/2006/relationships/customXml" Target="../../customXml/item1137.xml"/><Relationship Id="rId29" Type="http://schemas.openxmlformats.org/officeDocument/2006/relationships/customXml" Target="../../customXml/item832.xml"/><Relationship Id="rId11" Type="http://schemas.openxmlformats.org/officeDocument/2006/relationships/customXml" Target="../../customXml/item253.xml"/><Relationship Id="rId24" Type="http://schemas.openxmlformats.org/officeDocument/2006/relationships/customXml" Target="../../customXml/item1125.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34.png"/><Relationship Id="rId45" Type="http://schemas.openxmlformats.org/officeDocument/2006/relationships/image" Target="../media/image25.svg"/><Relationship Id="rId5" Type="http://schemas.openxmlformats.org/officeDocument/2006/relationships/customXml" Target="../../customXml/item437.xml"/><Relationship Id="rId15" Type="http://schemas.openxmlformats.org/officeDocument/2006/relationships/customXml" Target="../../customXml/item243.xml"/><Relationship Id="rId23" Type="http://schemas.openxmlformats.org/officeDocument/2006/relationships/customXml" Target="../../customXml/item385.xml"/><Relationship Id="rId28" Type="http://schemas.openxmlformats.org/officeDocument/2006/relationships/customXml" Target="../../customXml/item31.xml"/><Relationship Id="rId36" Type="http://schemas.openxmlformats.org/officeDocument/2006/relationships/image" Target="../media/image5.png"/><Relationship Id="rId49" Type="http://schemas.openxmlformats.org/officeDocument/2006/relationships/image" Target="../media/image43.svg"/><Relationship Id="rId10" Type="http://schemas.openxmlformats.org/officeDocument/2006/relationships/customXml" Target="../../customXml/item683.xml"/><Relationship Id="rId19" Type="http://schemas.openxmlformats.org/officeDocument/2006/relationships/customXml" Target="../../customXml/item222.xml"/><Relationship Id="rId31" Type="http://schemas.openxmlformats.org/officeDocument/2006/relationships/notesSlide" Target="../notesSlides/notesSlide14.xml"/><Relationship Id="rId44" Type="http://schemas.openxmlformats.org/officeDocument/2006/relationships/image" Target="../media/image24.png"/><Relationship Id="rId4" Type="http://schemas.openxmlformats.org/officeDocument/2006/relationships/customXml" Target="../../customXml/item864.xml"/><Relationship Id="rId9" Type="http://schemas.openxmlformats.org/officeDocument/2006/relationships/customXml" Target="../../customXml/item760.xml"/><Relationship Id="rId14" Type="http://schemas.openxmlformats.org/officeDocument/2006/relationships/customXml" Target="../../customXml/item302.xml"/><Relationship Id="rId22" Type="http://schemas.openxmlformats.org/officeDocument/2006/relationships/customXml" Target="../../customXml/item686.xml"/><Relationship Id="rId27" Type="http://schemas.openxmlformats.org/officeDocument/2006/relationships/customXml" Target="../../customXml/item845.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11.svg"/><Relationship Id="rId48" Type="http://schemas.openxmlformats.org/officeDocument/2006/relationships/image" Target="../media/image42.png"/><Relationship Id="rId8" Type="http://schemas.openxmlformats.org/officeDocument/2006/relationships/customXml" Target="../../customXml/item910.xml"/><Relationship Id="rId3" Type="http://schemas.openxmlformats.org/officeDocument/2006/relationships/customXml" Target="../../customXml/item1098.xml"/><Relationship Id="rId12" Type="http://schemas.openxmlformats.org/officeDocument/2006/relationships/customXml" Target="../../customXml/item973.xml"/><Relationship Id="rId17" Type="http://schemas.openxmlformats.org/officeDocument/2006/relationships/customXml" Target="../../customXml/item158.xml"/><Relationship Id="rId25" Type="http://schemas.openxmlformats.org/officeDocument/2006/relationships/customXml" Target="../../customXml/item852.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slide" Target="slide21.xml"/><Relationship Id="rId20" Type="http://schemas.openxmlformats.org/officeDocument/2006/relationships/customXml" Target="../../customXml/item1126.xml"/><Relationship Id="rId41" Type="http://schemas.openxmlformats.org/officeDocument/2006/relationships/image" Target="../media/image35.svg"/><Relationship Id="rId1" Type="http://schemas.openxmlformats.org/officeDocument/2006/relationships/customXml" Target="../../customXml/item578.xml"/><Relationship Id="rId6" Type="http://schemas.openxmlformats.org/officeDocument/2006/relationships/customXml" Target="../../customXml/item419.xml"/></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484.xml"/><Relationship Id="rId18" Type="http://schemas.openxmlformats.org/officeDocument/2006/relationships/customXml" Target="../../customXml/item320.xml"/><Relationship Id="rId26" Type="http://schemas.openxmlformats.org/officeDocument/2006/relationships/image" Target="../media/image3.png"/><Relationship Id="rId39" Type="http://schemas.openxmlformats.org/officeDocument/2006/relationships/slide" Target="slide16.xml"/><Relationship Id="rId21" Type="http://schemas.openxmlformats.org/officeDocument/2006/relationships/customXml" Target="../../customXml/item1189.xml"/><Relationship Id="rId34" Type="http://schemas.openxmlformats.org/officeDocument/2006/relationships/image" Target="../media/image35.svg"/><Relationship Id="rId7" Type="http://schemas.openxmlformats.org/officeDocument/2006/relationships/customXml" Target="../../customXml/item433.xml"/><Relationship Id="rId2" Type="http://schemas.openxmlformats.org/officeDocument/2006/relationships/customXml" Target="../../customXml/item1084.xml"/><Relationship Id="rId16" Type="http://schemas.openxmlformats.org/officeDocument/2006/relationships/customXml" Target="../../customXml/item82.xml"/><Relationship Id="rId20" Type="http://schemas.openxmlformats.org/officeDocument/2006/relationships/customXml" Target="../../customXml/item324.xml"/><Relationship Id="rId29" Type="http://schemas.openxmlformats.org/officeDocument/2006/relationships/image" Target="../media/image6.png"/><Relationship Id="rId41" Type="http://schemas.openxmlformats.org/officeDocument/2006/relationships/image" Target="../media/image43.svg"/><Relationship Id="rId1" Type="http://schemas.openxmlformats.org/officeDocument/2006/relationships/customXml" Target="../../customXml/item53.xml"/><Relationship Id="rId6" Type="http://schemas.openxmlformats.org/officeDocument/2006/relationships/customXml" Target="../../customXml/item306.xml"/><Relationship Id="rId11" Type="http://schemas.openxmlformats.org/officeDocument/2006/relationships/customXml" Target="../../customXml/item1183.xml"/><Relationship Id="rId24" Type="http://schemas.openxmlformats.org/officeDocument/2006/relationships/image" Target="../media/image1.png"/><Relationship Id="rId32" Type="http://schemas.openxmlformats.org/officeDocument/2006/relationships/slide" Target="slide20.xml"/><Relationship Id="rId37" Type="http://schemas.openxmlformats.org/officeDocument/2006/relationships/image" Target="../media/image24.png"/><Relationship Id="rId40" Type="http://schemas.openxmlformats.org/officeDocument/2006/relationships/image" Target="../media/image42.png"/><Relationship Id="rId5" Type="http://schemas.openxmlformats.org/officeDocument/2006/relationships/customXml" Target="../../customXml/item179.xml"/><Relationship Id="rId15" Type="http://schemas.openxmlformats.org/officeDocument/2006/relationships/customXml" Target="../../customXml/item126.xml"/><Relationship Id="rId23" Type="http://schemas.openxmlformats.org/officeDocument/2006/relationships/notesSlide" Target="../notesSlides/notesSlide15.xml"/><Relationship Id="rId28" Type="http://schemas.openxmlformats.org/officeDocument/2006/relationships/image" Target="../media/image5.png"/><Relationship Id="rId36" Type="http://schemas.openxmlformats.org/officeDocument/2006/relationships/image" Target="../media/image23.svg"/><Relationship Id="rId10" Type="http://schemas.openxmlformats.org/officeDocument/2006/relationships/customXml" Target="../../customXml/item68.xml"/><Relationship Id="rId19" Type="http://schemas.openxmlformats.org/officeDocument/2006/relationships/customXml" Target="../../customXml/item134.xml"/><Relationship Id="rId31" Type="http://schemas.openxmlformats.org/officeDocument/2006/relationships/slide" Target="slide14.xml"/><Relationship Id="rId4" Type="http://schemas.openxmlformats.org/officeDocument/2006/relationships/customXml" Target="../../customXml/item567.xml"/><Relationship Id="rId9" Type="http://schemas.openxmlformats.org/officeDocument/2006/relationships/customXml" Target="../../customXml/item396.xml"/><Relationship Id="rId14" Type="http://schemas.openxmlformats.org/officeDocument/2006/relationships/customXml" Target="../../customXml/item570.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 Id="rId35" Type="http://schemas.openxmlformats.org/officeDocument/2006/relationships/image" Target="../media/image22.png"/><Relationship Id="rId8" Type="http://schemas.openxmlformats.org/officeDocument/2006/relationships/customXml" Target="../../customXml/item41.xml"/><Relationship Id="rId3" Type="http://schemas.openxmlformats.org/officeDocument/2006/relationships/customXml" Target="../../customXml/item667.xml"/><Relationship Id="rId12" Type="http://schemas.openxmlformats.org/officeDocument/2006/relationships/customXml" Target="../../customXml/item1086.xml"/><Relationship Id="rId17" Type="http://schemas.openxmlformats.org/officeDocument/2006/relationships/customXml" Target="../../customXml/item664.xml"/><Relationship Id="rId25" Type="http://schemas.openxmlformats.org/officeDocument/2006/relationships/image" Target="../media/image2.png"/><Relationship Id="rId33" Type="http://schemas.openxmlformats.org/officeDocument/2006/relationships/image" Target="../media/image34.png"/><Relationship Id="rId38"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customXml" Target="../../customXml/item1085.xml"/><Relationship Id="rId13" Type="http://schemas.openxmlformats.org/officeDocument/2006/relationships/slideLayout" Target="../slideLayouts/slideLayout1.xml"/><Relationship Id="rId18" Type="http://schemas.openxmlformats.org/officeDocument/2006/relationships/image" Target="../media/image4.png"/><Relationship Id="rId3" Type="http://schemas.openxmlformats.org/officeDocument/2006/relationships/customXml" Target="../../customXml/item716.xml"/><Relationship Id="rId21" Type="http://schemas.openxmlformats.org/officeDocument/2006/relationships/image" Target="../media/image7.png"/><Relationship Id="rId7" Type="http://schemas.openxmlformats.org/officeDocument/2006/relationships/customXml" Target="../../customXml/item1201.xml"/><Relationship Id="rId12" Type="http://schemas.openxmlformats.org/officeDocument/2006/relationships/customXml" Target="../../customXml/item784.xml"/><Relationship Id="rId17" Type="http://schemas.openxmlformats.org/officeDocument/2006/relationships/image" Target="../media/image3.png"/><Relationship Id="rId2" Type="http://schemas.openxmlformats.org/officeDocument/2006/relationships/customXml" Target="../../customXml/item232.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customXml" Target="../../customXml/item403.xml"/><Relationship Id="rId6" Type="http://schemas.openxmlformats.org/officeDocument/2006/relationships/customXml" Target="../../customXml/item374.xml"/><Relationship Id="rId11" Type="http://schemas.openxmlformats.org/officeDocument/2006/relationships/customXml" Target="../../customXml/item185.xml"/><Relationship Id="rId5" Type="http://schemas.openxmlformats.org/officeDocument/2006/relationships/customXml" Target="../../customXml/item423.xml"/><Relationship Id="rId15" Type="http://schemas.openxmlformats.org/officeDocument/2006/relationships/image" Target="../media/image1.png"/><Relationship Id="rId23" Type="http://schemas.openxmlformats.org/officeDocument/2006/relationships/slide" Target="slide17.xml"/><Relationship Id="rId10" Type="http://schemas.openxmlformats.org/officeDocument/2006/relationships/customXml" Target="../../customXml/item733.xml"/><Relationship Id="rId19" Type="http://schemas.openxmlformats.org/officeDocument/2006/relationships/image" Target="../media/image5.png"/><Relationship Id="rId4" Type="http://schemas.openxmlformats.org/officeDocument/2006/relationships/customXml" Target="../../customXml/item1139.xml"/><Relationship Id="rId9" Type="http://schemas.openxmlformats.org/officeDocument/2006/relationships/customXml" Target="../../customXml/item436.xml"/><Relationship Id="rId14" Type="http://schemas.openxmlformats.org/officeDocument/2006/relationships/notesSlide" Target="../notesSlides/notesSlide16.xml"/><Relationship Id="rId22"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customXml" Target="../../customXml/item26.xml"/><Relationship Id="rId13" Type="http://schemas.openxmlformats.org/officeDocument/2006/relationships/customXml" Target="../../customXml/item249.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971.xml"/><Relationship Id="rId21" Type="http://schemas.openxmlformats.org/officeDocument/2006/relationships/image" Target="../media/image2.png"/><Relationship Id="rId7" Type="http://schemas.openxmlformats.org/officeDocument/2006/relationships/customXml" Target="../../customXml/item762.xml"/><Relationship Id="rId12" Type="http://schemas.openxmlformats.org/officeDocument/2006/relationships/customXml" Target="../../customXml/item976.xml"/><Relationship Id="rId17" Type="http://schemas.openxmlformats.org/officeDocument/2006/relationships/customXml" Target="../../customXml/item1005.xml"/><Relationship Id="rId25" Type="http://schemas.openxmlformats.org/officeDocument/2006/relationships/image" Target="../media/image6.png"/><Relationship Id="rId2" Type="http://schemas.openxmlformats.org/officeDocument/2006/relationships/customXml" Target="../../customXml/item894.xml"/><Relationship Id="rId16" Type="http://schemas.openxmlformats.org/officeDocument/2006/relationships/customXml" Target="../../customXml/item1066.xml"/><Relationship Id="rId20" Type="http://schemas.openxmlformats.org/officeDocument/2006/relationships/image" Target="../media/image1.png"/><Relationship Id="rId29" Type="http://schemas.openxmlformats.org/officeDocument/2006/relationships/slide" Target="slide19.xml"/><Relationship Id="rId1" Type="http://schemas.openxmlformats.org/officeDocument/2006/relationships/customXml" Target="../../customXml/item1079.xml"/><Relationship Id="rId6" Type="http://schemas.openxmlformats.org/officeDocument/2006/relationships/customXml" Target="../../customXml/item795.xml"/><Relationship Id="rId11" Type="http://schemas.openxmlformats.org/officeDocument/2006/relationships/customXml" Target="../../customXml/item748.xml"/><Relationship Id="rId24" Type="http://schemas.openxmlformats.org/officeDocument/2006/relationships/image" Target="../media/image5.png"/><Relationship Id="rId5" Type="http://schemas.openxmlformats.org/officeDocument/2006/relationships/customXml" Target="../../customXml/item218.xml"/><Relationship Id="rId15" Type="http://schemas.openxmlformats.org/officeDocument/2006/relationships/customXml" Target="../../customXml/item674.xml"/><Relationship Id="rId23" Type="http://schemas.openxmlformats.org/officeDocument/2006/relationships/image" Target="../media/image4.png"/><Relationship Id="rId28" Type="http://schemas.openxmlformats.org/officeDocument/2006/relationships/slide" Target="slide18.xml"/><Relationship Id="rId10" Type="http://schemas.openxmlformats.org/officeDocument/2006/relationships/customXml" Target="../../customXml/item475.xml"/><Relationship Id="rId19" Type="http://schemas.openxmlformats.org/officeDocument/2006/relationships/notesSlide" Target="../notesSlides/notesSlide17.xml"/><Relationship Id="rId4" Type="http://schemas.openxmlformats.org/officeDocument/2006/relationships/customXml" Target="../../customXml/item1114.xml"/><Relationship Id="rId9" Type="http://schemas.openxmlformats.org/officeDocument/2006/relationships/customXml" Target="../../customXml/item356.xml"/><Relationship Id="rId14" Type="http://schemas.openxmlformats.org/officeDocument/2006/relationships/customXml" Target="../../customXml/item825.xml"/><Relationship Id="rId22" Type="http://schemas.openxmlformats.org/officeDocument/2006/relationships/image" Target="../media/image3.png"/><Relationship Id="rId27" Type="http://schemas.openxmlformats.org/officeDocument/2006/relationships/slide" Target="slide14.xml"/></Relationships>
</file>

<file path=ppt/slides/_rels/slide18.xml.rels><?xml version="1.0" encoding="UTF-8" standalone="yes"?>
<Relationships xmlns="http://schemas.openxmlformats.org/package/2006/relationships"><Relationship Id="rId13" Type="http://schemas.openxmlformats.org/officeDocument/2006/relationships/customXml" Target="../../customXml/item213.xml"/><Relationship Id="rId18" Type="http://schemas.openxmlformats.org/officeDocument/2006/relationships/customXml" Target="../../customXml/item71.xml"/><Relationship Id="rId26" Type="http://schemas.openxmlformats.org/officeDocument/2006/relationships/image" Target="../media/image4.png"/><Relationship Id="rId3" Type="http://schemas.openxmlformats.org/officeDocument/2006/relationships/customXml" Target="../../customXml/item270.xml"/><Relationship Id="rId21" Type="http://schemas.openxmlformats.org/officeDocument/2006/relationships/slideLayout" Target="../slideLayouts/slideLayout1.xml"/><Relationship Id="rId34" Type="http://schemas.openxmlformats.org/officeDocument/2006/relationships/image" Target="../media/image23.svg"/><Relationship Id="rId7" Type="http://schemas.openxmlformats.org/officeDocument/2006/relationships/customXml" Target="../../customXml/item459.xml"/><Relationship Id="rId12" Type="http://schemas.openxmlformats.org/officeDocument/2006/relationships/customXml" Target="../../customXml/item409.xml"/><Relationship Id="rId17" Type="http://schemas.openxmlformats.org/officeDocument/2006/relationships/customXml" Target="../../customXml/item527.xml"/><Relationship Id="rId25" Type="http://schemas.openxmlformats.org/officeDocument/2006/relationships/image" Target="../media/image3.png"/><Relationship Id="rId33" Type="http://schemas.openxmlformats.org/officeDocument/2006/relationships/image" Target="../media/image22.png"/><Relationship Id="rId2" Type="http://schemas.openxmlformats.org/officeDocument/2006/relationships/customXml" Target="../../customXml/item1067.xml"/><Relationship Id="rId16" Type="http://schemas.openxmlformats.org/officeDocument/2006/relationships/customXml" Target="../../customXml/item988.xml"/><Relationship Id="rId20" Type="http://schemas.openxmlformats.org/officeDocument/2006/relationships/customXml" Target="../../customXml/item882.xml"/><Relationship Id="rId29" Type="http://schemas.openxmlformats.org/officeDocument/2006/relationships/image" Target="../media/image7.png"/><Relationship Id="rId1" Type="http://schemas.openxmlformats.org/officeDocument/2006/relationships/customXml" Target="../../customXml/item1124.xml"/><Relationship Id="rId6" Type="http://schemas.openxmlformats.org/officeDocument/2006/relationships/customXml" Target="../../customXml/item1131.xml"/><Relationship Id="rId11" Type="http://schemas.openxmlformats.org/officeDocument/2006/relationships/customXml" Target="../../customXml/item411.xml"/><Relationship Id="rId24" Type="http://schemas.openxmlformats.org/officeDocument/2006/relationships/image" Target="../media/image2.png"/><Relationship Id="rId32" Type="http://schemas.openxmlformats.org/officeDocument/2006/relationships/image" Target="../media/image43.svg"/><Relationship Id="rId5" Type="http://schemas.openxmlformats.org/officeDocument/2006/relationships/customXml" Target="../../customXml/item875.xml"/><Relationship Id="rId15" Type="http://schemas.openxmlformats.org/officeDocument/2006/relationships/customXml" Target="../../customXml/item685.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25.svg"/><Relationship Id="rId10" Type="http://schemas.openxmlformats.org/officeDocument/2006/relationships/customXml" Target="../../customXml/item985.xml"/><Relationship Id="rId19" Type="http://schemas.openxmlformats.org/officeDocument/2006/relationships/customXml" Target="../../customXml/item91.xml"/><Relationship Id="rId31" Type="http://schemas.openxmlformats.org/officeDocument/2006/relationships/image" Target="../media/image42.png"/><Relationship Id="rId4" Type="http://schemas.openxmlformats.org/officeDocument/2006/relationships/customXml" Target="../../customXml/item412.xml"/><Relationship Id="rId9" Type="http://schemas.openxmlformats.org/officeDocument/2006/relationships/customXml" Target="../../customXml/item768.xml"/><Relationship Id="rId14" Type="http://schemas.openxmlformats.org/officeDocument/2006/relationships/customXml" Target="../../customXml/item67.xml"/><Relationship Id="rId22" Type="http://schemas.openxmlformats.org/officeDocument/2006/relationships/notesSlide" Target="../notesSlides/notesSlide18.xml"/><Relationship Id="rId27" Type="http://schemas.openxmlformats.org/officeDocument/2006/relationships/image" Target="../media/image5.png"/><Relationship Id="rId30" Type="http://schemas.openxmlformats.org/officeDocument/2006/relationships/slide" Target="slide21.xml"/><Relationship Id="rId35" Type="http://schemas.openxmlformats.org/officeDocument/2006/relationships/image" Target="../media/image24.png"/><Relationship Id="rId8" Type="http://schemas.openxmlformats.org/officeDocument/2006/relationships/customXml" Target="../../customXml/item109.xml"/></Relationships>
</file>

<file path=ppt/slides/_rels/slide19.xml.rels><?xml version="1.0" encoding="UTF-8" standalone="yes"?>
<Relationships xmlns="http://schemas.openxmlformats.org/package/2006/relationships"><Relationship Id="rId13" Type="http://schemas.openxmlformats.org/officeDocument/2006/relationships/customXml" Target="../../customXml/item809.xml"/><Relationship Id="rId18" Type="http://schemas.openxmlformats.org/officeDocument/2006/relationships/customXml" Target="../../customXml/item1076.xml"/><Relationship Id="rId26" Type="http://schemas.openxmlformats.org/officeDocument/2006/relationships/customXml" Target="../../customXml/item535.xml"/><Relationship Id="rId39" Type="http://schemas.openxmlformats.org/officeDocument/2006/relationships/image" Target="../media/image5.png"/><Relationship Id="rId21" Type="http://schemas.openxmlformats.org/officeDocument/2006/relationships/customXml" Target="../../customXml/item172.xml"/><Relationship Id="rId34" Type="http://schemas.openxmlformats.org/officeDocument/2006/relationships/notesSlide" Target="../notesSlides/notesSlide19.xml"/><Relationship Id="rId42" Type="http://schemas.openxmlformats.org/officeDocument/2006/relationships/slide" Target="slide21.xml"/><Relationship Id="rId47" Type="http://schemas.openxmlformats.org/officeDocument/2006/relationships/image" Target="../media/image24.png"/><Relationship Id="rId7" Type="http://schemas.openxmlformats.org/officeDocument/2006/relationships/customXml" Target="../../customXml/item628.xml"/><Relationship Id="rId2" Type="http://schemas.openxmlformats.org/officeDocument/2006/relationships/customXml" Target="../../customXml/item739.xml"/><Relationship Id="rId16" Type="http://schemas.openxmlformats.org/officeDocument/2006/relationships/customXml" Target="../../customXml/item1215.xml"/><Relationship Id="rId29" Type="http://schemas.openxmlformats.org/officeDocument/2006/relationships/customXml" Target="../../customXml/item752.xml"/><Relationship Id="rId1" Type="http://schemas.openxmlformats.org/officeDocument/2006/relationships/customXml" Target="../../customXml/item334.xml"/><Relationship Id="rId6" Type="http://schemas.openxmlformats.org/officeDocument/2006/relationships/customXml" Target="../../customXml/item155.xml"/><Relationship Id="rId11" Type="http://schemas.openxmlformats.org/officeDocument/2006/relationships/customXml" Target="../../customXml/item1209.xml"/><Relationship Id="rId24" Type="http://schemas.openxmlformats.org/officeDocument/2006/relationships/customXml" Target="../../customXml/item981.xml"/><Relationship Id="rId32" Type="http://schemas.openxmlformats.org/officeDocument/2006/relationships/customXml" Target="../../customXml/item1055.xml"/><Relationship Id="rId37" Type="http://schemas.openxmlformats.org/officeDocument/2006/relationships/image" Target="../media/image3.png"/><Relationship Id="rId40" Type="http://schemas.openxmlformats.org/officeDocument/2006/relationships/image" Target="../media/image6.png"/><Relationship Id="rId45" Type="http://schemas.openxmlformats.org/officeDocument/2006/relationships/image" Target="../media/image22.png"/><Relationship Id="rId5" Type="http://schemas.openxmlformats.org/officeDocument/2006/relationships/customXml" Target="../../customXml/item965.xml"/><Relationship Id="rId15" Type="http://schemas.openxmlformats.org/officeDocument/2006/relationships/customXml" Target="../../customXml/item691.xml"/><Relationship Id="rId23" Type="http://schemas.openxmlformats.org/officeDocument/2006/relationships/customXml" Target="../../customXml/item897.xml"/><Relationship Id="rId28" Type="http://schemas.openxmlformats.org/officeDocument/2006/relationships/customXml" Target="../../customXml/item495.xml"/><Relationship Id="rId36" Type="http://schemas.openxmlformats.org/officeDocument/2006/relationships/image" Target="../media/image2.png"/><Relationship Id="rId10" Type="http://schemas.openxmlformats.org/officeDocument/2006/relationships/customXml" Target="../../customXml/item652.xml"/><Relationship Id="rId19" Type="http://schemas.openxmlformats.org/officeDocument/2006/relationships/customXml" Target="../../customXml/item268.xml"/><Relationship Id="rId31" Type="http://schemas.openxmlformats.org/officeDocument/2006/relationships/customXml" Target="../../customXml/item500.xml"/><Relationship Id="rId44" Type="http://schemas.openxmlformats.org/officeDocument/2006/relationships/image" Target="../media/image43.svg"/><Relationship Id="rId4" Type="http://schemas.openxmlformats.org/officeDocument/2006/relationships/customXml" Target="../../customXml/item537.xml"/><Relationship Id="rId9" Type="http://schemas.openxmlformats.org/officeDocument/2006/relationships/customXml" Target="../../customXml/item1100.xml"/><Relationship Id="rId14" Type="http://schemas.openxmlformats.org/officeDocument/2006/relationships/customXml" Target="../../customXml/item997.xml"/><Relationship Id="rId22" Type="http://schemas.openxmlformats.org/officeDocument/2006/relationships/customXml" Target="../../customXml/item912.xml"/><Relationship Id="rId27" Type="http://schemas.openxmlformats.org/officeDocument/2006/relationships/customXml" Target="../../customXml/item1068.xml"/><Relationship Id="rId30" Type="http://schemas.openxmlformats.org/officeDocument/2006/relationships/customXml" Target="../../customXml/item353.xml"/><Relationship Id="rId35" Type="http://schemas.openxmlformats.org/officeDocument/2006/relationships/image" Target="../media/image1.png"/><Relationship Id="rId43" Type="http://schemas.openxmlformats.org/officeDocument/2006/relationships/image" Target="../media/image42.png"/><Relationship Id="rId48" Type="http://schemas.openxmlformats.org/officeDocument/2006/relationships/image" Target="../media/image25.svg"/><Relationship Id="rId8" Type="http://schemas.openxmlformats.org/officeDocument/2006/relationships/customXml" Target="../../customXml/item1188.xml"/><Relationship Id="rId3" Type="http://schemas.openxmlformats.org/officeDocument/2006/relationships/customXml" Target="../../customXml/item1229.xml"/><Relationship Id="rId12" Type="http://schemas.openxmlformats.org/officeDocument/2006/relationships/customXml" Target="../../customXml/item195.xml"/><Relationship Id="rId17" Type="http://schemas.openxmlformats.org/officeDocument/2006/relationships/customXml" Target="../../customXml/item180.xml"/><Relationship Id="rId25" Type="http://schemas.openxmlformats.org/officeDocument/2006/relationships/customXml" Target="../../customXml/item42.xml"/><Relationship Id="rId33" Type="http://schemas.openxmlformats.org/officeDocument/2006/relationships/slideLayout" Target="../slideLayouts/slideLayout1.xml"/><Relationship Id="rId38" Type="http://schemas.openxmlformats.org/officeDocument/2006/relationships/image" Target="../media/image4.png"/><Relationship Id="rId46" Type="http://schemas.openxmlformats.org/officeDocument/2006/relationships/image" Target="../media/image23.svg"/><Relationship Id="rId20" Type="http://schemas.openxmlformats.org/officeDocument/2006/relationships/customXml" Target="../../customXml/item1241.xml"/><Relationship Id="rId41"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143.xml"/><Relationship Id="rId7" Type="http://schemas.openxmlformats.org/officeDocument/2006/relationships/image" Target="../media/image2.png"/><Relationship Id="rId12" Type="http://schemas.openxmlformats.org/officeDocument/2006/relationships/slide" Target="slide6.xml"/><Relationship Id="rId2" Type="http://schemas.openxmlformats.org/officeDocument/2006/relationships/customXml" Target="../../customXml/item1021.xml"/><Relationship Id="rId16" Type="http://schemas.openxmlformats.org/officeDocument/2006/relationships/image" Target="../media/image9.svg"/><Relationship Id="rId1" Type="http://schemas.openxmlformats.org/officeDocument/2006/relationships/customXml" Target="../../customXml/item99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13" Type="http://schemas.openxmlformats.org/officeDocument/2006/relationships/customXml" Target="../../customXml/item800.xml"/><Relationship Id="rId18" Type="http://schemas.openxmlformats.org/officeDocument/2006/relationships/customXml" Target="../../customXml/item969.xml"/><Relationship Id="rId26" Type="http://schemas.openxmlformats.org/officeDocument/2006/relationships/customXml" Target="../../customXml/item613.xml"/><Relationship Id="rId39" Type="http://schemas.openxmlformats.org/officeDocument/2006/relationships/image" Target="../media/image1.png"/><Relationship Id="rId21" Type="http://schemas.openxmlformats.org/officeDocument/2006/relationships/customXml" Target="../../customXml/item443.xml"/><Relationship Id="rId34" Type="http://schemas.openxmlformats.org/officeDocument/2006/relationships/customXml" Target="../../customXml/item176.xml"/><Relationship Id="rId42" Type="http://schemas.openxmlformats.org/officeDocument/2006/relationships/image" Target="../media/image4.png"/><Relationship Id="rId47" Type="http://schemas.openxmlformats.org/officeDocument/2006/relationships/image" Target="../media/image35.svg"/><Relationship Id="rId50" Type="http://schemas.openxmlformats.org/officeDocument/2006/relationships/image" Target="../media/image24.png"/><Relationship Id="rId55" Type="http://schemas.openxmlformats.org/officeDocument/2006/relationships/image" Target="../media/image21.svg"/><Relationship Id="rId7" Type="http://schemas.openxmlformats.org/officeDocument/2006/relationships/customXml" Target="../../customXml/item539.xml"/><Relationship Id="rId2" Type="http://schemas.openxmlformats.org/officeDocument/2006/relationships/customXml" Target="../../customXml/item394.xml"/><Relationship Id="rId16" Type="http://schemas.openxmlformats.org/officeDocument/2006/relationships/customXml" Target="../../customXml/item1187.xml"/><Relationship Id="rId29" Type="http://schemas.openxmlformats.org/officeDocument/2006/relationships/customXml" Target="../../customXml/item375.xml"/><Relationship Id="rId11" Type="http://schemas.openxmlformats.org/officeDocument/2006/relationships/customXml" Target="../../customXml/item614.xml"/><Relationship Id="rId24" Type="http://schemas.openxmlformats.org/officeDocument/2006/relationships/customXml" Target="../../customXml/item1024.xml"/><Relationship Id="rId32" Type="http://schemas.openxmlformats.org/officeDocument/2006/relationships/customXml" Target="../../customXml/item344.xml"/><Relationship Id="rId37" Type="http://schemas.openxmlformats.org/officeDocument/2006/relationships/customXml" Target="../../customXml/item1089.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43.svg"/><Relationship Id="rId58" Type="http://schemas.openxmlformats.org/officeDocument/2006/relationships/image" Target="../media/image40.png"/><Relationship Id="rId5" Type="http://schemas.openxmlformats.org/officeDocument/2006/relationships/customXml" Target="../../customXml/item952.xml"/><Relationship Id="rId19" Type="http://schemas.openxmlformats.org/officeDocument/2006/relationships/customXml" Target="../../customXml/item1103.xml"/><Relationship Id="rId4" Type="http://schemas.openxmlformats.org/officeDocument/2006/relationships/customXml" Target="../../customXml/item689.xml"/><Relationship Id="rId9" Type="http://schemas.openxmlformats.org/officeDocument/2006/relationships/customXml" Target="../../customXml/item39.xml"/><Relationship Id="rId14" Type="http://schemas.openxmlformats.org/officeDocument/2006/relationships/customXml" Target="../../customXml/item643.xml"/><Relationship Id="rId22" Type="http://schemas.openxmlformats.org/officeDocument/2006/relationships/customXml" Target="../../customXml/item27.xml"/><Relationship Id="rId27" Type="http://schemas.openxmlformats.org/officeDocument/2006/relationships/customXml" Target="../../customXml/item162.xml"/><Relationship Id="rId30" Type="http://schemas.openxmlformats.org/officeDocument/2006/relationships/customXml" Target="../../customXml/item945.xml"/><Relationship Id="rId35" Type="http://schemas.openxmlformats.org/officeDocument/2006/relationships/customXml" Target="../../customXml/item616.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38.png"/><Relationship Id="rId8" Type="http://schemas.openxmlformats.org/officeDocument/2006/relationships/customXml" Target="../../customXml/item279.xml"/><Relationship Id="rId51" Type="http://schemas.openxmlformats.org/officeDocument/2006/relationships/image" Target="../media/image25.svg"/><Relationship Id="rId3" Type="http://schemas.openxmlformats.org/officeDocument/2006/relationships/customXml" Target="../../customXml/item577.xml"/><Relationship Id="rId12" Type="http://schemas.openxmlformats.org/officeDocument/2006/relationships/customXml" Target="../../customXml/item349.xml"/><Relationship Id="rId17" Type="http://schemas.openxmlformats.org/officeDocument/2006/relationships/customXml" Target="../../customXml/item1027.xml"/><Relationship Id="rId25" Type="http://schemas.openxmlformats.org/officeDocument/2006/relationships/customXml" Target="../../customXml/item483.xml"/><Relationship Id="rId33" Type="http://schemas.openxmlformats.org/officeDocument/2006/relationships/customXml" Target="../../customXml/item1040.xml"/><Relationship Id="rId38" Type="http://schemas.openxmlformats.org/officeDocument/2006/relationships/slideLayout" Target="../slideLayouts/slideLayout1.xml"/><Relationship Id="rId46" Type="http://schemas.openxmlformats.org/officeDocument/2006/relationships/image" Target="../media/image34.png"/><Relationship Id="rId59" Type="http://schemas.openxmlformats.org/officeDocument/2006/relationships/image" Target="../media/image41.svg"/><Relationship Id="rId20" Type="http://schemas.openxmlformats.org/officeDocument/2006/relationships/customXml" Target="../../customXml/item772.xml"/><Relationship Id="rId41" Type="http://schemas.openxmlformats.org/officeDocument/2006/relationships/image" Target="../media/image3.png"/><Relationship Id="rId54" Type="http://schemas.openxmlformats.org/officeDocument/2006/relationships/image" Target="../media/image20.png"/><Relationship Id="rId1" Type="http://schemas.openxmlformats.org/officeDocument/2006/relationships/customXml" Target="../../customXml/item975.xml"/><Relationship Id="rId6" Type="http://schemas.openxmlformats.org/officeDocument/2006/relationships/customXml" Target="../../customXml/item101.xml"/><Relationship Id="rId15" Type="http://schemas.openxmlformats.org/officeDocument/2006/relationships/customXml" Target="../../customXml/item758.xml"/><Relationship Id="rId23" Type="http://schemas.openxmlformats.org/officeDocument/2006/relationships/customXml" Target="../../customXml/item1165.xml"/><Relationship Id="rId28" Type="http://schemas.openxmlformats.org/officeDocument/2006/relationships/customXml" Target="../../customXml/item481.xml"/><Relationship Id="rId36" Type="http://schemas.openxmlformats.org/officeDocument/2006/relationships/customXml" Target="../../customXml/item1104.xml"/><Relationship Id="rId49" Type="http://schemas.openxmlformats.org/officeDocument/2006/relationships/image" Target="../media/image11.svg"/><Relationship Id="rId57" Type="http://schemas.openxmlformats.org/officeDocument/2006/relationships/image" Target="../media/image39.svg"/><Relationship Id="rId10" Type="http://schemas.openxmlformats.org/officeDocument/2006/relationships/customXml" Target="../../customXml/item572.xml"/><Relationship Id="rId31" Type="http://schemas.openxmlformats.org/officeDocument/2006/relationships/customXml" Target="../../customXml/item1004.xml"/><Relationship Id="rId44" Type="http://schemas.openxmlformats.org/officeDocument/2006/relationships/image" Target="../media/image6.png"/><Relationship Id="rId52" Type="http://schemas.openxmlformats.org/officeDocument/2006/relationships/image" Target="../media/image42.png"/><Relationship Id="rId60" Type="http://schemas.openxmlformats.org/officeDocument/2006/relationships/slide" Target="slide14.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337.xml"/><Relationship Id="rId21" Type="http://schemas.openxmlformats.org/officeDocument/2006/relationships/customXml" Target="../../customXml/item1217.xml"/><Relationship Id="rId42" Type="http://schemas.openxmlformats.org/officeDocument/2006/relationships/customXml" Target="../../customXml/item696.xml"/><Relationship Id="rId47" Type="http://schemas.openxmlformats.org/officeDocument/2006/relationships/customXml" Target="../../customXml/item918.xml"/><Relationship Id="rId63" Type="http://schemas.openxmlformats.org/officeDocument/2006/relationships/image" Target="../media/image6.png"/><Relationship Id="rId68" Type="http://schemas.openxmlformats.org/officeDocument/2006/relationships/slide" Target="slide24.xml"/><Relationship Id="rId2" Type="http://schemas.openxmlformats.org/officeDocument/2006/relationships/customXml" Target="../../customXml/item358.xml"/><Relationship Id="rId16" Type="http://schemas.openxmlformats.org/officeDocument/2006/relationships/customXml" Target="../../customXml/item1095.xml"/><Relationship Id="rId29" Type="http://schemas.openxmlformats.org/officeDocument/2006/relationships/customXml" Target="../../customXml/item424.xml"/><Relationship Id="rId11" Type="http://schemas.openxmlformats.org/officeDocument/2006/relationships/customXml" Target="../../customXml/item4.xml"/><Relationship Id="rId24" Type="http://schemas.openxmlformats.org/officeDocument/2006/relationships/customXml" Target="../../customXml/item342.xml"/><Relationship Id="rId32" Type="http://schemas.openxmlformats.org/officeDocument/2006/relationships/customXml" Target="../../customXml/item38.xml"/><Relationship Id="rId37" Type="http://schemas.openxmlformats.org/officeDocument/2006/relationships/customXml" Target="../../customXml/item987.xml"/><Relationship Id="rId40" Type="http://schemas.openxmlformats.org/officeDocument/2006/relationships/customXml" Target="../../customXml/item352.xml"/><Relationship Id="rId45" Type="http://schemas.openxmlformats.org/officeDocument/2006/relationships/customXml" Target="../../customXml/item872.xml"/><Relationship Id="rId53" Type="http://schemas.openxmlformats.org/officeDocument/2006/relationships/customXml" Target="../../customXml/item893.xml"/><Relationship Id="rId58" Type="http://schemas.openxmlformats.org/officeDocument/2006/relationships/image" Target="../media/image1.png"/><Relationship Id="rId66" Type="http://schemas.openxmlformats.org/officeDocument/2006/relationships/image" Target="../media/image34.png"/><Relationship Id="rId5" Type="http://schemas.openxmlformats.org/officeDocument/2006/relationships/customXml" Target="../../customXml/item641.xml"/><Relationship Id="rId61" Type="http://schemas.openxmlformats.org/officeDocument/2006/relationships/image" Target="../media/image4.png"/><Relationship Id="rId19" Type="http://schemas.openxmlformats.org/officeDocument/2006/relationships/customXml" Target="../../customXml/item974.xml"/><Relationship Id="rId14" Type="http://schemas.openxmlformats.org/officeDocument/2006/relationships/customXml" Target="../../customXml/item277.xml"/><Relationship Id="rId22" Type="http://schemas.openxmlformats.org/officeDocument/2006/relationships/customXml" Target="../../customXml/item702.xml"/><Relationship Id="rId27" Type="http://schemas.openxmlformats.org/officeDocument/2006/relationships/customXml" Target="../../customXml/item1162.xml"/><Relationship Id="rId30" Type="http://schemas.openxmlformats.org/officeDocument/2006/relationships/customXml" Target="../../customXml/item1052.xml"/><Relationship Id="rId35" Type="http://schemas.openxmlformats.org/officeDocument/2006/relationships/customXml" Target="../../customXml/item25.xml"/><Relationship Id="rId43" Type="http://schemas.openxmlformats.org/officeDocument/2006/relationships/customXml" Target="../../customXml/item189.xml"/><Relationship Id="rId48" Type="http://schemas.openxmlformats.org/officeDocument/2006/relationships/customXml" Target="../../customXml/item936.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929.xml"/><Relationship Id="rId51" Type="http://schemas.openxmlformats.org/officeDocument/2006/relationships/customXml" Target="../../customXml/item429.xml"/><Relationship Id="rId72" Type="http://schemas.openxmlformats.org/officeDocument/2006/relationships/image" Target="../media/image10.png"/><Relationship Id="rId3" Type="http://schemas.openxmlformats.org/officeDocument/2006/relationships/customXml" Target="../../customXml/item890.xml"/><Relationship Id="rId12" Type="http://schemas.openxmlformats.org/officeDocument/2006/relationships/customXml" Target="../../customXml/item565.xml"/><Relationship Id="rId17" Type="http://schemas.openxmlformats.org/officeDocument/2006/relationships/customXml" Target="../../customXml/item836.xml"/><Relationship Id="rId25" Type="http://schemas.openxmlformats.org/officeDocument/2006/relationships/customXml" Target="../../customXml/item1233.xml"/><Relationship Id="rId33" Type="http://schemas.openxmlformats.org/officeDocument/2006/relationships/customXml" Target="../../customXml/item439.xml"/><Relationship Id="rId38" Type="http://schemas.openxmlformats.org/officeDocument/2006/relationships/customXml" Target="../../customXml/item1182.xml"/><Relationship Id="rId46" Type="http://schemas.openxmlformats.org/officeDocument/2006/relationships/customXml" Target="../../customXml/item972.xml"/><Relationship Id="rId59" Type="http://schemas.openxmlformats.org/officeDocument/2006/relationships/image" Target="../media/image2.png"/><Relationship Id="rId67" Type="http://schemas.openxmlformats.org/officeDocument/2006/relationships/image" Target="../media/image35.svg"/><Relationship Id="rId20" Type="http://schemas.openxmlformats.org/officeDocument/2006/relationships/customXml" Target="../../customXml/item449.xml"/><Relationship Id="rId41" Type="http://schemas.openxmlformats.org/officeDocument/2006/relationships/customXml" Target="../../customXml/item731.xml"/><Relationship Id="rId54" Type="http://schemas.openxmlformats.org/officeDocument/2006/relationships/customXml" Target="../../customXml/item573.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759.xml"/><Relationship Id="rId6" Type="http://schemas.openxmlformats.org/officeDocument/2006/relationships/customXml" Target="../../customXml/item5.xml"/><Relationship Id="rId15" Type="http://schemas.openxmlformats.org/officeDocument/2006/relationships/customXml" Target="../../customXml/item576.xml"/><Relationship Id="rId23" Type="http://schemas.openxmlformats.org/officeDocument/2006/relationships/customXml" Target="../../customXml/item1163.xml"/><Relationship Id="rId28" Type="http://schemas.openxmlformats.org/officeDocument/2006/relationships/customXml" Target="../../customXml/item513.xml"/><Relationship Id="rId36" Type="http://schemas.openxmlformats.org/officeDocument/2006/relationships/customXml" Target="../../customXml/item571.xml"/><Relationship Id="rId49" Type="http://schemas.openxmlformats.org/officeDocument/2006/relationships/customXml" Target="../../customXml/item977.xml"/><Relationship Id="rId57" Type="http://schemas.openxmlformats.org/officeDocument/2006/relationships/notesSlide" Target="../notesSlides/notesSlide20.xml"/><Relationship Id="rId10" Type="http://schemas.openxmlformats.org/officeDocument/2006/relationships/customXml" Target="../../customXml/item1117.xml"/><Relationship Id="rId31" Type="http://schemas.openxmlformats.org/officeDocument/2006/relationships/customXml" Target="../../customXml/item680.xml"/><Relationship Id="rId44" Type="http://schemas.openxmlformats.org/officeDocument/2006/relationships/customXml" Target="../../customXml/item1202.xml"/><Relationship Id="rId52" Type="http://schemas.openxmlformats.org/officeDocument/2006/relationships/customXml" Target="../../customXml/item611.xml"/><Relationship Id="rId60" Type="http://schemas.openxmlformats.org/officeDocument/2006/relationships/image" Target="../media/image3.png"/><Relationship Id="rId65" Type="http://schemas.openxmlformats.org/officeDocument/2006/relationships/slide" Target="slide22.xml"/><Relationship Id="rId73" Type="http://schemas.openxmlformats.org/officeDocument/2006/relationships/image" Target="../media/image11.svg"/><Relationship Id="rId4" Type="http://schemas.openxmlformats.org/officeDocument/2006/relationships/customXml" Target="../../customXml/item589.xml"/><Relationship Id="rId9" Type="http://schemas.openxmlformats.org/officeDocument/2006/relationships/customXml" Target="../../customXml/item216.xml"/><Relationship Id="rId13" Type="http://schemas.openxmlformats.org/officeDocument/2006/relationships/customXml" Target="../../customXml/item813.xml"/><Relationship Id="rId18" Type="http://schemas.openxmlformats.org/officeDocument/2006/relationships/customXml" Target="../../customXml/item926.xml"/><Relationship Id="rId39" Type="http://schemas.openxmlformats.org/officeDocument/2006/relationships/customXml" Target="../../customXml/item935.xml"/><Relationship Id="rId34" Type="http://schemas.openxmlformats.org/officeDocument/2006/relationships/customXml" Target="../../customXml/item311.xml"/><Relationship Id="rId50" Type="http://schemas.openxmlformats.org/officeDocument/2006/relationships/customXml" Target="../../customXml/item405.xml"/><Relationship Id="rId55" Type="http://schemas.openxmlformats.org/officeDocument/2006/relationships/customXml" Target="../../customXml/item105.xml"/><Relationship Id="rId7" Type="http://schemas.openxmlformats.org/officeDocument/2006/relationships/customXml" Target="../../customXml/item769.xml"/><Relationship Id="rId71" Type="http://schemas.openxmlformats.org/officeDocument/2006/relationships/slide" Target="slide23.xml"/></Relationships>
</file>

<file path=ppt/slides/_rels/slide22.xml.rels><?xml version="1.0" encoding="UTF-8" standalone="yes"?>
<Relationships xmlns="http://schemas.openxmlformats.org/package/2006/relationships"><Relationship Id="rId26" Type="http://schemas.openxmlformats.org/officeDocument/2006/relationships/customXml" Target="../../customXml/item154.xml"/><Relationship Id="rId21" Type="http://schemas.openxmlformats.org/officeDocument/2006/relationships/customXml" Target="../../customXml/item348.xml"/><Relationship Id="rId42" Type="http://schemas.openxmlformats.org/officeDocument/2006/relationships/customXml" Target="../../customXml/item499.xml"/><Relationship Id="rId47" Type="http://schemas.openxmlformats.org/officeDocument/2006/relationships/customXml" Target="../../customXml/item278.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766.xml"/><Relationship Id="rId11" Type="http://schemas.openxmlformats.org/officeDocument/2006/relationships/customXml" Target="../../customXml/item473.xml"/><Relationship Id="rId24" Type="http://schemas.openxmlformats.org/officeDocument/2006/relationships/customXml" Target="../../customXml/item1213.xml"/><Relationship Id="rId32" Type="http://schemas.openxmlformats.org/officeDocument/2006/relationships/customXml" Target="../../customXml/item1236.xml"/><Relationship Id="rId37" Type="http://schemas.openxmlformats.org/officeDocument/2006/relationships/customXml" Target="../../customXml/item84.xml"/><Relationship Id="rId40" Type="http://schemas.openxmlformats.org/officeDocument/2006/relationships/customXml" Target="../../customXml/item1102.xml"/><Relationship Id="rId45" Type="http://schemas.openxmlformats.org/officeDocument/2006/relationships/customXml" Target="../../customXml/item959.xml"/><Relationship Id="rId53" Type="http://schemas.openxmlformats.org/officeDocument/2006/relationships/customXml" Target="../../customXml/item594.xml"/><Relationship Id="rId58" Type="http://schemas.openxmlformats.org/officeDocument/2006/relationships/customXml" Target="../../customXml/item361.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1.svg"/><Relationship Id="rId5" Type="http://schemas.openxmlformats.org/officeDocument/2006/relationships/customXml" Target="../../customXml/item276.xml"/><Relationship Id="rId61" Type="http://schemas.openxmlformats.org/officeDocument/2006/relationships/customXml" Target="../../customXml/item950.xml"/><Relationship Id="rId19" Type="http://schemas.openxmlformats.org/officeDocument/2006/relationships/customXml" Target="../../customXml/item479.xml"/><Relationship Id="rId14" Type="http://schemas.openxmlformats.org/officeDocument/2006/relationships/customXml" Target="../../customXml/item147.xml"/><Relationship Id="rId22" Type="http://schemas.openxmlformats.org/officeDocument/2006/relationships/customXml" Target="../../customXml/item263.xml"/><Relationship Id="rId27" Type="http://schemas.openxmlformats.org/officeDocument/2006/relationships/customXml" Target="../../customXml/item967.xml"/><Relationship Id="rId30" Type="http://schemas.openxmlformats.org/officeDocument/2006/relationships/customXml" Target="../../customXml/item665.xml"/><Relationship Id="rId35" Type="http://schemas.openxmlformats.org/officeDocument/2006/relationships/customXml" Target="../../customXml/item1200.xml"/><Relationship Id="rId43" Type="http://schemas.openxmlformats.org/officeDocument/2006/relationships/customXml" Target="../../customXml/item152.xml"/><Relationship Id="rId48" Type="http://schemas.openxmlformats.org/officeDocument/2006/relationships/customXml" Target="../../customXml/item563.xml"/><Relationship Id="rId56" Type="http://schemas.openxmlformats.org/officeDocument/2006/relationships/customXml" Target="../../customXml/item797.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39.svg"/><Relationship Id="rId8" Type="http://schemas.openxmlformats.org/officeDocument/2006/relationships/customXml" Target="../../customXml/item502.xml"/><Relationship Id="rId51" Type="http://schemas.openxmlformats.org/officeDocument/2006/relationships/customXml" Target="../../customXml/item1070.xml"/><Relationship Id="rId72" Type="http://schemas.openxmlformats.org/officeDocument/2006/relationships/image" Target="../media/image8.png"/><Relationship Id="rId80" Type="http://schemas.openxmlformats.org/officeDocument/2006/relationships/slide" Target="slide21.xml"/><Relationship Id="rId3" Type="http://schemas.openxmlformats.org/officeDocument/2006/relationships/customXml" Target="../../customXml/item656.xml"/><Relationship Id="rId12" Type="http://schemas.openxmlformats.org/officeDocument/2006/relationships/customXml" Target="../../customXml/item407.xml"/><Relationship Id="rId17" Type="http://schemas.openxmlformats.org/officeDocument/2006/relationships/customXml" Target="../../customXml/item326.xml"/><Relationship Id="rId25" Type="http://schemas.openxmlformats.org/officeDocument/2006/relationships/customXml" Target="../../customXml/item360.xml"/><Relationship Id="rId33" Type="http://schemas.openxmlformats.org/officeDocument/2006/relationships/customXml" Target="../../customXml/item648.xml"/><Relationship Id="rId38" Type="http://schemas.openxmlformats.org/officeDocument/2006/relationships/customXml" Target="../../customXml/item681.xml"/><Relationship Id="rId46" Type="http://schemas.openxmlformats.org/officeDocument/2006/relationships/customXml" Target="../../customXml/item931.xml"/><Relationship Id="rId59" Type="http://schemas.openxmlformats.org/officeDocument/2006/relationships/customXml" Target="../../customXml/item964.xml"/><Relationship Id="rId67" Type="http://schemas.openxmlformats.org/officeDocument/2006/relationships/image" Target="../media/image5.png"/><Relationship Id="rId20" Type="http://schemas.openxmlformats.org/officeDocument/2006/relationships/customXml" Target="../../customXml/item6.xml"/><Relationship Id="rId41" Type="http://schemas.openxmlformats.org/officeDocument/2006/relationships/customXml" Target="../../customXml/item281.xml"/><Relationship Id="rId54" Type="http://schemas.openxmlformats.org/officeDocument/2006/relationships/customXml" Target="../../customXml/item10.xml"/><Relationship Id="rId62" Type="http://schemas.openxmlformats.org/officeDocument/2006/relationships/slideLayout" Target="../slideLayouts/slideLayout1.xml"/><Relationship Id="rId70" Type="http://schemas.openxmlformats.org/officeDocument/2006/relationships/image" Target="../media/image34.png"/><Relationship Id="rId75" Type="http://schemas.openxmlformats.org/officeDocument/2006/relationships/image" Target="../media/image21.svg"/><Relationship Id="rId1" Type="http://schemas.openxmlformats.org/officeDocument/2006/relationships/customXml" Target="../../customXml/item765.xml"/><Relationship Id="rId6" Type="http://schemas.openxmlformats.org/officeDocument/2006/relationships/customXml" Target="../../customXml/item1223.xml"/><Relationship Id="rId15" Type="http://schemas.openxmlformats.org/officeDocument/2006/relationships/customXml" Target="../../customXml/item408.xml"/><Relationship Id="rId23" Type="http://schemas.openxmlformats.org/officeDocument/2006/relationships/customXml" Target="../../customXml/item1203.xml"/><Relationship Id="rId28" Type="http://schemas.openxmlformats.org/officeDocument/2006/relationships/customXml" Target="../../customXml/item210.xml"/><Relationship Id="rId36" Type="http://schemas.openxmlformats.org/officeDocument/2006/relationships/customXml" Target="../../customXml/item416.xml"/><Relationship Id="rId49" Type="http://schemas.openxmlformats.org/officeDocument/2006/relationships/customXml" Target="../../customXml/item878.xml"/><Relationship Id="rId57" Type="http://schemas.openxmlformats.org/officeDocument/2006/relationships/customXml" Target="../../customXml/item1132.xml"/><Relationship Id="rId10" Type="http://schemas.openxmlformats.org/officeDocument/2006/relationships/customXml" Target="../../customXml/item746.xml"/><Relationship Id="rId31" Type="http://schemas.openxmlformats.org/officeDocument/2006/relationships/customXml" Target="../../customXml/item1228.xml"/><Relationship Id="rId44" Type="http://schemas.openxmlformats.org/officeDocument/2006/relationships/customXml" Target="../../customXml/item194.xml"/><Relationship Id="rId52" Type="http://schemas.openxmlformats.org/officeDocument/2006/relationships/customXml" Target="../../customXml/item1031.xml"/><Relationship Id="rId60" Type="http://schemas.openxmlformats.org/officeDocument/2006/relationships/customXml" Target="../../customXml/item587.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0.png"/><Relationship Id="rId4" Type="http://schemas.openxmlformats.org/officeDocument/2006/relationships/customXml" Target="../../customXml/item202.xml"/><Relationship Id="rId9" Type="http://schemas.openxmlformats.org/officeDocument/2006/relationships/customXml" Target="../../customXml/item545.xml"/><Relationship Id="rId13" Type="http://schemas.openxmlformats.org/officeDocument/2006/relationships/customXml" Target="../../customXml/item747.xml"/><Relationship Id="rId18" Type="http://schemas.openxmlformats.org/officeDocument/2006/relationships/customXml" Target="../../customXml/item451.xml"/><Relationship Id="rId39" Type="http://schemas.openxmlformats.org/officeDocument/2006/relationships/customXml" Target="../../customXml/item286.xml"/><Relationship Id="rId34" Type="http://schemas.openxmlformats.org/officeDocument/2006/relationships/customXml" Target="../../customXml/item1077.xml"/><Relationship Id="rId50" Type="http://schemas.openxmlformats.org/officeDocument/2006/relationships/customXml" Target="../../customXml/item592.xml"/><Relationship Id="rId55" Type="http://schemas.openxmlformats.org/officeDocument/2006/relationships/customXml" Target="../../customXml/item618.xml"/><Relationship Id="rId76" Type="http://schemas.openxmlformats.org/officeDocument/2006/relationships/image" Target="../media/image38.png"/><Relationship Id="rId7" Type="http://schemas.openxmlformats.org/officeDocument/2006/relationships/customXml" Target="../../customXml/item1082.xml"/><Relationship Id="rId71" Type="http://schemas.openxmlformats.org/officeDocument/2006/relationships/image" Target="../media/image35.svg"/><Relationship Id="rId2" Type="http://schemas.openxmlformats.org/officeDocument/2006/relationships/customXml" Target="../../customXml/item60.xml"/><Relationship Id="rId29" Type="http://schemas.openxmlformats.org/officeDocument/2006/relationships/customXml" Target="../../customXml/item717.xml"/></Relationships>
</file>

<file path=ppt/slides/_rels/slide23.xml.rels><?xml version="1.0" encoding="UTF-8" standalone="yes"?>
<Relationships xmlns="http://schemas.openxmlformats.org/package/2006/relationships"><Relationship Id="rId26" Type="http://schemas.openxmlformats.org/officeDocument/2006/relationships/customXml" Target="../../customXml/item422.xml"/><Relationship Id="rId21" Type="http://schemas.openxmlformats.org/officeDocument/2006/relationships/customXml" Target="../../customXml/item1140.xml"/><Relationship Id="rId42" Type="http://schemas.openxmlformats.org/officeDocument/2006/relationships/customXml" Target="../../customXml/item1026.xml"/><Relationship Id="rId47" Type="http://schemas.openxmlformats.org/officeDocument/2006/relationships/customXml" Target="../../customXml/item1185.xml"/><Relationship Id="rId63" Type="http://schemas.openxmlformats.org/officeDocument/2006/relationships/customXml" Target="../../customXml/item903.xml"/><Relationship Id="rId68" Type="http://schemas.openxmlformats.org/officeDocument/2006/relationships/image" Target="../media/image1.png"/><Relationship Id="rId16" Type="http://schemas.openxmlformats.org/officeDocument/2006/relationships/customXml" Target="../../customXml/item489.xml"/><Relationship Id="rId11" Type="http://schemas.openxmlformats.org/officeDocument/2006/relationships/customXml" Target="../../customXml/item1087.xml"/><Relationship Id="rId32" Type="http://schemas.openxmlformats.org/officeDocument/2006/relationships/customXml" Target="../../customXml/item205.xml"/><Relationship Id="rId37" Type="http://schemas.openxmlformats.org/officeDocument/2006/relationships/customXml" Target="../../customXml/item1212.xml"/><Relationship Id="rId53" Type="http://schemas.openxmlformats.org/officeDocument/2006/relationships/customXml" Target="../../customXml/item106.xml"/><Relationship Id="rId58" Type="http://schemas.openxmlformats.org/officeDocument/2006/relationships/customXml" Target="../../customXml/item13.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779.xml"/><Relationship Id="rId61" Type="http://schemas.openxmlformats.org/officeDocument/2006/relationships/customXml" Target="../../customXml/item469.xml"/><Relationship Id="rId19" Type="http://schemas.openxmlformats.org/officeDocument/2006/relationships/customXml" Target="../../customXml/item20.xml"/><Relationship Id="rId14" Type="http://schemas.openxmlformats.org/officeDocument/2006/relationships/customXml" Target="../../customXml/item1108.xml"/><Relationship Id="rId22" Type="http://schemas.openxmlformats.org/officeDocument/2006/relationships/customXml" Target="../../customXml/item430.xml"/><Relationship Id="rId27" Type="http://schemas.openxmlformats.org/officeDocument/2006/relationships/customXml" Target="../../customXml/item368.xml"/><Relationship Id="rId30" Type="http://schemas.openxmlformats.org/officeDocument/2006/relationships/customXml" Target="../../customXml/item1153.xml"/><Relationship Id="rId35" Type="http://schemas.openxmlformats.org/officeDocument/2006/relationships/customXml" Target="../../customXml/item476.xml"/><Relationship Id="rId43" Type="http://schemas.openxmlformats.org/officeDocument/2006/relationships/customXml" Target="../../customXml/item718.xml"/><Relationship Id="rId48" Type="http://schemas.openxmlformats.org/officeDocument/2006/relationships/customXml" Target="../../customXml/item544.xml"/><Relationship Id="rId56" Type="http://schemas.openxmlformats.org/officeDocument/2006/relationships/customXml" Target="../../customXml/item76.xml"/><Relationship Id="rId64" Type="http://schemas.openxmlformats.org/officeDocument/2006/relationships/customXml" Target="../../customXml/item990.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59.xml"/><Relationship Id="rId51" Type="http://schemas.openxmlformats.org/officeDocument/2006/relationships/customXml" Target="../../customXml/item983.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127.xml"/><Relationship Id="rId12" Type="http://schemas.openxmlformats.org/officeDocument/2006/relationships/customXml" Target="../../customXml/item328.xml"/><Relationship Id="rId17" Type="http://schemas.openxmlformats.org/officeDocument/2006/relationships/customXml" Target="../../customXml/item807.xml"/><Relationship Id="rId25" Type="http://schemas.openxmlformats.org/officeDocument/2006/relationships/customXml" Target="../../customXml/item1151.xml"/><Relationship Id="rId33" Type="http://schemas.openxmlformats.org/officeDocument/2006/relationships/customXml" Target="../../customXml/item295.xml"/><Relationship Id="rId38" Type="http://schemas.openxmlformats.org/officeDocument/2006/relationships/customXml" Target="../../customXml/item632.xml"/><Relationship Id="rId46" Type="http://schemas.openxmlformats.org/officeDocument/2006/relationships/customXml" Target="../../customXml/item604.xml"/><Relationship Id="rId59" Type="http://schemas.openxmlformats.org/officeDocument/2006/relationships/customXml" Target="../../customXml/item17.xml"/><Relationship Id="rId67" Type="http://schemas.openxmlformats.org/officeDocument/2006/relationships/notesSlide" Target="../notesSlides/notesSlide21.xml"/><Relationship Id="rId20" Type="http://schemas.openxmlformats.org/officeDocument/2006/relationships/customXml" Target="../../customXml/item1155.xml"/><Relationship Id="rId41" Type="http://schemas.openxmlformats.org/officeDocument/2006/relationships/customXml" Target="../../customXml/item1206.xml"/><Relationship Id="rId54" Type="http://schemas.openxmlformats.org/officeDocument/2006/relationships/customXml" Target="../../customXml/item148.xml"/><Relationship Id="rId62" Type="http://schemas.openxmlformats.org/officeDocument/2006/relationships/customXml" Target="../../customXml/item190.xml"/><Relationship Id="rId70" Type="http://schemas.openxmlformats.org/officeDocument/2006/relationships/image" Target="../media/image3.png"/><Relationship Id="rId75" Type="http://schemas.openxmlformats.org/officeDocument/2006/relationships/image" Target="../media/image34.png"/><Relationship Id="rId1" Type="http://schemas.openxmlformats.org/officeDocument/2006/relationships/customXml" Target="../../customXml/item1175.xml"/><Relationship Id="rId6" Type="http://schemas.openxmlformats.org/officeDocument/2006/relationships/customXml" Target="../../customXml/item721.xml"/><Relationship Id="rId15" Type="http://schemas.openxmlformats.org/officeDocument/2006/relationships/customXml" Target="../../customXml/item540.xml"/><Relationship Id="rId23" Type="http://schemas.openxmlformats.org/officeDocument/2006/relationships/customXml" Target="../../customXml/item1043.xml"/><Relationship Id="rId28" Type="http://schemas.openxmlformats.org/officeDocument/2006/relationships/customXml" Target="../../customXml/item1179.xml"/><Relationship Id="rId36" Type="http://schemas.openxmlformats.org/officeDocument/2006/relationships/customXml" Target="../../customXml/item314.xml"/><Relationship Id="rId49" Type="http://schemas.openxmlformats.org/officeDocument/2006/relationships/customXml" Target="../../customXml/item139.xml"/><Relationship Id="rId57" Type="http://schemas.openxmlformats.org/officeDocument/2006/relationships/customXml" Target="../../customXml/item682.xml"/><Relationship Id="rId10" Type="http://schemas.openxmlformats.org/officeDocument/2006/relationships/customXml" Target="../../customXml/item291.xml"/><Relationship Id="rId31" Type="http://schemas.openxmlformats.org/officeDocument/2006/relationships/customXml" Target="../../customXml/item562.xml"/><Relationship Id="rId44" Type="http://schemas.openxmlformats.org/officeDocument/2006/relationships/customXml" Target="../../customXml/item520.xml"/><Relationship Id="rId52" Type="http://schemas.openxmlformats.org/officeDocument/2006/relationships/customXml" Target="../../customXml/item939.xml"/><Relationship Id="rId60" Type="http://schemas.openxmlformats.org/officeDocument/2006/relationships/customXml" Target="../../customXml/item775.xml"/><Relationship Id="rId65" Type="http://schemas.openxmlformats.org/officeDocument/2006/relationships/customXml" Target="../../customXml/item220.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21.xml"/><Relationship Id="rId4" Type="http://schemas.openxmlformats.org/officeDocument/2006/relationships/customXml" Target="../../customXml/item574.xml"/><Relationship Id="rId9" Type="http://schemas.openxmlformats.org/officeDocument/2006/relationships/customXml" Target="../../customXml/item132.xml"/><Relationship Id="rId13" Type="http://schemas.openxmlformats.org/officeDocument/2006/relationships/customXml" Target="../../customXml/item919.xml"/><Relationship Id="rId18" Type="http://schemas.openxmlformats.org/officeDocument/2006/relationships/customXml" Target="../../customXml/item248.xml"/><Relationship Id="rId39" Type="http://schemas.openxmlformats.org/officeDocument/2006/relationships/customXml" Target="../../customXml/item43.xml"/><Relationship Id="rId34" Type="http://schemas.openxmlformats.org/officeDocument/2006/relationships/customXml" Target="../../customXml/item415.xml"/><Relationship Id="rId50" Type="http://schemas.openxmlformats.org/officeDocument/2006/relationships/customXml" Target="../../customXml/item905.xml"/><Relationship Id="rId55" Type="http://schemas.openxmlformats.org/officeDocument/2006/relationships/customXml" Target="../../customXml/item1197.xml"/><Relationship Id="rId76" Type="http://schemas.openxmlformats.org/officeDocument/2006/relationships/image" Target="../media/image35.svg"/><Relationship Id="rId7" Type="http://schemas.openxmlformats.org/officeDocument/2006/relationships/customXml" Target="../../customXml/item463.xml"/><Relationship Id="rId71" Type="http://schemas.openxmlformats.org/officeDocument/2006/relationships/image" Target="../media/image4.png"/><Relationship Id="rId2" Type="http://schemas.openxmlformats.org/officeDocument/2006/relationships/customXml" Target="../../customXml/item445.xml"/><Relationship Id="rId29" Type="http://schemas.openxmlformats.org/officeDocument/2006/relationships/customXml" Target="../../customXml/item24.xml"/><Relationship Id="rId24" Type="http://schemas.openxmlformats.org/officeDocument/2006/relationships/customXml" Target="../../customXml/item1158.xml"/><Relationship Id="rId40" Type="http://schemas.openxmlformats.org/officeDocument/2006/relationships/customXml" Target="../../customXml/item1147.xml"/><Relationship Id="rId45" Type="http://schemas.openxmlformats.org/officeDocument/2006/relationships/customXml" Target="../../customXml/item596.xml"/><Relationship Id="rId66"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48.png"/><Relationship Id="rId21" Type="http://schemas.openxmlformats.org/officeDocument/2006/relationships/image" Target="../media/image34.png"/><Relationship Id="rId34" Type="http://schemas.openxmlformats.org/officeDocument/2006/relationships/image" Target="../media/image54.png"/><Relationship Id="rId7" Type="http://schemas.openxmlformats.org/officeDocument/2006/relationships/customXml" Target="../../customXml/item1254.xml"/><Relationship Id="rId12" Type="http://schemas.openxmlformats.org/officeDocument/2006/relationships/notesSlide" Target="../notesSlides/notesSlide22.xml"/><Relationship Id="rId17" Type="http://schemas.openxmlformats.org/officeDocument/2006/relationships/image" Target="../media/image5.png"/><Relationship Id="rId25" Type="http://schemas.openxmlformats.org/officeDocument/2006/relationships/image" Target="../media/image47.png"/><Relationship Id="rId33" Type="http://schemas.openxmlformats.org/officeDocument/2006/relationships/image" Target="../media/image9.svg"/><Relationship Id="rId2" Type="http://schemas.openxmlformats.org/officeDocument/2006/relationships/customXml" Target="../../customXml/item219.xml"/><Relationship Id="rId16" Type="http://schemas.openxmlformats.org/officeDocument/2006/relationships/image" Target="../media/image4.png"/><Relationship Id="rId20" Type="http://schemas.openxmlformats.org/officeDocument/2006/relationships/slide" Target="slide25.xml"/><Relationship Id="rId29" Type="http://schemas.openxmlformats.org/officeDocument/2006/relationships/image" Target="../media/image51.png"/><Relationship Id="rId1" Type="http://schemas.openxmlformats.org/officeDocument/2006/relationships/customXml" Target="../../customXml/item338.xml"/><Relationship Id="rId6" Type="http://schemas.openxmlformats.org/officeDocument/2006/relationships/customXml" Target="../../customXml/item516.xml"/><Relationship Id="rId11" Type="http://schemas.openxmlformats.org/officeDocument/2006/relationships/slideLayout" Target="../slideLayouts/slideLayout1.xml"/><Relationship Id="rId24" Type="http://schemas.openxmlformats.org/officeDocument/2006/relationships/image" Target="../media/image46.png"/><Relationship Id="rId32" Type="http://schemas.openxmlformats.org/officeDocument/2006/relationships/image" Target="../media/image8.png"/><Relationship Id="rId37" Type="http://schemas.openxmlformats.org/officeDocument/2006/relationships/image" Target="../media/image57.svg"/><Relationship Id="rId5" Type="http://schemas.openxmlformats.org/officeDocument/2006/relationships/customXml" Target="../../customXml/item798.xml"/><Relationship Id="rId15" Type="http://schemas.openxmlformats.org/officeDocument/2006/relationships/image" Target="../media/image3.png"/><Relationship Id="rId23" Type="http://schemas.openxmlformats.org/officeDocument/2006/relationships/slide" Target="slide26.xml"/><Relationship Id="rId28" Type="http://schemas.openxmlformats.org/officeDocument/2006/relationships/image" Target="../media/image50.png"/><Relationship Id="rId36" Type="http://schemas.openxmlformats.org/officeDocument/2006/relationships/image" Target="../media/image56.png"/><Relationship Id="rId10" Type="http://schemas.openxmlformats.org/officeDocument/2006/relationships/customXml" Target="../../customXml/item52.xml"/><Relationship Id="rId19" Type="http://schemas.openxmlformats.org/officeDocument/2006/relationships/image" Target="../media/image7.png"/><Relationship Id="rId31" Type="http://schemas.openxmlformats.org/officeDocument/2006/relationships/image" Target="../media/image53.png"/><Relationship Id="rId4" Type="http://schemas.openxmlformats.org/officeDocument/2006/relationships/customXml" Target="../../customXml/item142.xml"/><Relationship Id="rId9" Type="http://schemas.openxmlformats.org/officeDocument/2006/relationships/customXml" Target="../../customXml/item803.xml"/><Relationship Id="rId14" Type="http://schemas.openxmlformats.org/officeDocument/2006/relationships/image" Target="../media/image2.png"/><Relationship Id="rId22" Type="http://schemas.openxmlformats.org/officeDocument/2006/relationships/image" Target="../media/image35.sv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5.svg"/><Relationship Id="rId8" Type="http://schemas.openxmlformats.org/officeDocument/2006/relationships/customXml" Target="../../customXml/item1061.xml"/><Relationship Id="rId3" Type="http://schemas.openxmlformats.org/officeDocument/2006/relationships/customXml" Target="../../customXml/item292.xml"/></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315.xml"/><Relationship Id="rId18" Type="http://schemas.openxmlformats.org/officeDocument/2006/relationships/customXml" Target="../../customXml/item380.xml"/><Relationship Id="rId26" Type="http://schemas.openxmlformats.org/officeDocument/2006/relationships/image" Target="../media/image5.png"/><Relationship Id="rId39" Type="http://schemas.openxmlformats.org/officeDocument/2006/relationships/image" Target="../media/image20.png"/><Relationship Id="rId21" Type="http://schemas.openxmlformats.org/officeDocument/2006/relationships/slideLayout" Target="../slideLayouts/slideLayout1.xml"/><Relationship Id="rId34" Type="http://schemas.openxmlformats.org/officeDocument/2006/relationships/image" Target="../media/image49.png"/><Relationship Id="rId42" Type="http://schemas.openxmlformats.org/officeDocument/2006/relationships/image" Target="../media/image39.svg"/><Relationship Id="rId7" Type="http://schemas.openxmlformats.org/officeDocument/2006/relationships/customXml" Target="../../customXml/item868.xml"/><Relationship Id="rId2" Type="http://schemas.openxmlformats.org/officeDocument/2006/relationships/customXml" Target="../../customXml/item164.xml"/><Relationship Id="rId16" Type="http://schemas.openxmlformats.org/officeDocument/2006/relationships/customXml" Target="../../customXml/item791.xml"/><Relationship Id="rId29" Type="http://schemas.openxmlformats.org/officeDocument/2006/relationships/image" Target="../media/image34.png"/><Relationship Id="rId1" Type="http://schemas.openxmlformats.org/officeDocument/2006/relationships/customXml" Target="../../customXml/item119.xml"/><Relationship Id="rId6" Type="http://schemas.openxmlformats.org/officeDocument/2006/relationships/customXml" Target="../../customXml/item382.xml"/><Relationship Id="rId11" Type="http://schemas.openxmlformats.org/officeDocument/2006/relationships/customXml" Target="../../customXml/item395.xml"/><Relationship Id="rId24" Type="http://schemas.openxmlformats.org/officeDocument/2006/relationships/image" Target="../media/image3.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21.svg"/><Relationship Id="rId45" Type="http://schemas.openxmlformats.org/officeDocument/2006/relationships/slide" Target="slide24.xml"/><Relationship Id="rId5" Type="http://schemas.openxmlformats.org/officeDocument/2006/relationships/customXml" Target="../../customXml/item601.xml"/><Relationship Id="rId15" Type="http://schemas.openxmlformats.org/officeDocument/2006/relationships/customXml" Target="../../customXml/item464.xml"/><Relationship Id="rId23" Type="http://schemas.openxmlformats.org/officeDocument/2006/relationships/image" Target="../media/image2.png"/><Relationship Id="rId28" Type="http://schemas.openxmlformats.org/officeDocument/2006/relationships/image" Target="../media/image7.png"/><Relationship Id="rId36" Type="http://schemas.openxmlformats.org/officeDocument/2006/relationships/image" Target="../media/image51.png"/><Relationship Id="rId10" Type="http://schemas.openxmlformats.org/officeDocument/2006/relationships/customXml" Target="../../customXml/item1018.xml"/><Relationship Id="rId19" Type="http://schemas.openxmlformats.org/officeDocument/2006/relationships/customXml" Target="../../customXml/item1134.xml"/><Relationship Id="rId31" Type="http://schemas.openxmlformats.org/officeDocument/2006/relationships/image" Target="../media/image46.png"/><Relationship Id="rId44" Type="http://schemas.openxmlformats.org/officeDocument/2006/relationships/image" Target="../media/image41.svg"/><Relationship Id="rId4" Type="http://schemas.openxmlformats.org/officeDocument/2006/relationships/customXml" Target="../../customXml/item663.xml"/><Relationship Id="rId9" Type="http://schemas.openxmlformats.org/officeDocument/2006/relationships/customXml" Target="../../customXml/item753.xml"/><Relationship Id="rId14" Type="http://schemas.openxmlformats.org/officeDocument/2006/relationships/customXml" Target="../../customXml/item556.xml"/><Relationship Id="rId22" Type="http://schemas.openxmlformats.org/officeDocument/2006/relationships/image" Target="../media/image1.png"/><Relationship Id="rId27" Type="http://schemas.openxmlformats.org/officeDocument/2006/relationships/image" Target="../media/image6.png"/><Relationship Id="rId30" Type="http://schemas.openxmlformats.org/officeDocument/2006/relationships/image" Target="../media/image35.svg"/><Relationship Id="rId35" Type="http://schemas.openxmlformats.org/officeDocument/2006/relationships/image" Target="../media/image50.png"/><Relationship Id="rId43" Type="http://schemas.openxmlformats.org/officeDocument/2006/relationships/image" Target="../media/image40.png"/><Relationship Id="rId8" Type="http://schemas.openxmlformats.org/officeDocument/2006/relationships/customXml" Target="../../customXml/item327.xml"/><Relationship Id="rId3" Type="http://schemas.openxmlformats.org/officeDocument/2006/relationships/customXml" Target="../../customXml/item866.xml"/><Relationship Id="rId12" Type="http://schemas.openxmlformats.org/officeDocument/2006/relationships/customXml" Target="../../customXml/item698.xml"/><Relationship Id="rId17" Type="http://schemas.openxmlformats.org/officeDocument/2006/relationships/customXml" Target="../../customXml/item638.xml"/><Relationship Id="rId25" Type="http://schemas.openxmlformats.org/officeDocument/2006/relationships/image" Target="../media/image4.png"/><Relationship Id="rId33" Type="http://schemas.openxmlformats.org/officeDocument/2006/relationships/image" Target="../media/image48.png"/><Relationship Id="rId38" Type="http://schemas.openxmlformats.org/officeDocument/2006/relationships/image" Target="../media/image53.png"/><Relationship Id="rId20" Type="http://schemas.openxmlformats.org/officeDocument/2006/relationships/customXml" Target="../../customXml/item512.xml"/><Relationship Id="rId41" Type="http://schemas.openxmlformats.org/officeDocument/2006/relationships/image" Target="../media/image38.png"/></Relationships>
</file>

<file path=ppt/slides/_rels/slide26.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8.png"/><Relationship Id="rId39" Type="http://schemas.openxmlformats.org/officeDocument/2006/relationships/image" Target="../media/image57.svg"/><Relationship Id="rId21" Type="http://schemas.openxmlformats.org/officeDocument/2006/relationships/image" Target="../media/image34.png"/><Relationship Id="rId34" Type="http://schemas.openxmlformats.org/officeDocument/2006/relationships/image" Target="../media/image52.png"/><Relationship Id="rId7" Type="http://schemas.openxmlformats.org/officeDocument/2006/relationships/customXml" Target="../../customXml/item1253.xml"/><Relationship Id="rId12" Type="http://schemas.openxmlformats.org/officeDocument/2006/relationships/notesSlide" Target="../notesSlides/notesSlide23.xml"/><Relationship Id="rId17" Type="http://schemas.openxmlformats.org/officeDocument/2006/relationships/image" Target="../media/image5.png"/><Relationship Id="rId25" Type="http://schemas.openxmlformats.org/officeDocument/2006/relationships/image" Target="../media/image59.svg"/><Relationship Id="rId33" Type="http://schemas.openxmlformats.org/officeDocument/2006/relationships/image" Target="../media/image51.png"/><Relationship Id="rId38" Type="http://schemas.openxmlformats.org/officeDocument/2006/relationships/image" Target="../media/image56.png"/><Relationship Id="rId2" Type="http://schemas.openxmlformats.org/officeDocument/2006/relationships/customXml" Target="../../customXml/item188.xml"/><Relationship Id="rId16" Type="http://schemas.openxmlformats.org/officeDocument/2006/relationships/image" Target="../media/image4.png"/><Relationship Id="rId20" Type="http://schemas.openxmlformats.org/officeDocument/2006/relationships/slide" Target="slide27.xml"/><Relationship Id="rId29" Type="http://schemas.openxmlformats.org/officeDocument/2006/relationships/image" Target="../media/image47.png"/><Relationship Id="rId1" Type="http://schemas.openxmlformats.org/officeDocument/2006/relationships/customXml" Target="../../customXml/item635.xml"/><Relationship Id="rId6" Type="http://schemas.openxmlformats.org/officeDocument/2006/relationships/customXml" Target="../../customXml/item928.xml"/><Relationship Id="rId11" Type="http://schemas.openxmlformats.org/officeDocument/2006/relationships/slideLayout" Target="../slideLayouts/slideLayout1.xml"/><Relationship Id="rId24" Type="http://schemas.openxmlformats.org/officeDocument/2006/relationships/image" Target="../media/image58.png"/><Relationship Id="rId32" Type="http://schemas.openxmlformats.org/officeDocument/2006/relationships/image" Target="../media/image50.png"/><Relationship Id="rId37" Type="http://schemas.openxmlformats.org/officeDocument/2006/relationships/image" Target="../media/image55.svg"/><Relationship Id="rId5" Type="http://schemas.openxmlformats.org/officeDocument/2006/relationships/customXml" Target="../../customXml/item239.xml"/><Relationship Id="rId15" Type="http://schemas.openxmlformats.org/officeDocument/2006/relationships/image" Target="../media/image3.png"/><Relationship Id="rId23" Type="http://schemas.openxmlformats.org/officeDocument/2006/relationships/slide" Target="slide29.xml"/><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customXml" Target="../../customXml/item508.xml"/><Relationship Id="rId19" Type="http://schemas.openxmlformats.org/officeDocument/2006/relationships/image" Target="../media/image7.png"/><Relationship Id="rId31" Type="http://schemas.openxmlformats.org/officeDocument/2006/relationships/image" Target="../media/image49.png"/><Relationship Id="rId4" Type="http://schemas.openxmlformats.org/officeDocument/2006/relationships/customXml" Target="../../customXml/item1073.xml"/><Relationship Id="rId9" Type="http://schemas.openxmlformats.org/officeDocument/2006/relationships/customXml" Target="../../customXml/item33.xml"/><Relationship Id="rId14" Type="http://schemas.openxmlformats.org/officeDocument/2006/relationships/image" Target="../media/image2.png"/><Relationship Id="rId22" Type="http://schemas.openxmlformats.org/officeDocument/2006/relationships/image" Target="../media/image35.svg"/><Relationship Id="rId27" Type="http://schemas.openxmlformats.org/officeDocument/2006/relationships/image" Target="../media/image9.sv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customXml" Target="../../customXml/item961.xml"/><Relationship Id="rId3" Type="http://schemas.openxmlformats.org/officeDocument/2006/relationships/customXml" Target="../../customXml/item1010.xml"/></Relationships>
</file>

<file path=ppt/slides/_rels/slide27.xml.rels><?xml version="1.0" encoding="UTF-8" standalone="yes"?>
<Relationships xmlns="http://schemas.openxmlformats.org/package/2006/relationships"><Relationship Id="rId13" Type="http://schemas.openxmlformats.org/officeDocument/2006/relationships/customXml" Target="../../customXml/item778.xml"/><Relationship Id="rId18" Type="http://schemas.openxmlformats.org/officeDocument/2006/relationships/customXml" Target="../../customXml/item1071.xml"/><Relationship Id="rId26" Type="http://schemas.openxmlformats.org/officeDocument/2006/relationships/image" Target="../media/image4.png"/><Relationship Id="rId39" Type="http://schemas.openxmlformats.org/officeDocument/2006/relationships/image" Target="../media/image47.png"/><Relationship Id="rId21" Type="http://schemas.openxmlformats.org/officeDocument/2006/relationships/customXml" Target="../../customXml/item365.xml"/><Relationship Id="rId34" Type="http://schemas.openxmlformats.org/officeDocument/2006/relationships/image" Target="../media/image58.png"/><Relationship Id="rId42" Type="http://schemas.openxmlformats.org/officeDocument/2006/relationships/image" Target="../media/image50.png"/><Relationship Id="rId47" Type="http://schemas.openxmlformats.org/officeDocument/2006/relationships/image" Target="../media/image21.svg"/><Relationship Id="rId50" Type="http://schemas.openxmlformats.org/officeDocument/2006/relationships/image" Target="../media/image40.png"/><Relationship Id="rId7" Type="http://schemas.openxmlformats.org/officeDocument/2006/relationships/customXml" Target="../../customXml/item329.xml"/><Relationship Id="rId2" Type="http://schemas.openxmlformats.org/officeDocument/2006/relationships/customXml" Target="../../customXml/item642.xml"/><Relationship Id="rId16" Type="http://schemas.openxmlformats.org/officeDocument/2006/relationships/customXml" Target="../../customXml/item133.xml"/><Relationship Id="rId29" Type="http://schemas.openxmlformats.org/officeDocument/2006/relationships/image" Target="../media/image7.png"/><Relationship Id="rId11" Type="http://schemas.openxmlformats.org/officeDocument/2006/relationships/customXml" Target="../../customXml/item421.xml"/><Relationship Id="rId24" Type="http://schemas.openxmlformats.org/officeDocument/2006/relationships/image" Target="../media/image2.png"/><Relationship Id="rId32" Type="http://schemas.openxmlformats.org/officeDocument/2006/relationships/image" Target="../media/image35.svg"/><Relationship Id="rId37" Type="http://schemas.openxmlformats.org/officeDocument/2006/relationships/image" Target="../media/image9.sv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slide" Target="slide28.xml"/><Relationship Id="rId5" Type="http://schemas.openxmlformats.org/officeDocument/2006/relationships/customXml" Target="../../customXml/item271.xml"/><Relationship Id="rId10" Type="http://schemas.openxmlformats.org/officeDocument/2006/relationships/customXml" Target="../../customXml/item48.xml"/><Relationship Id="rId19" Type="http://schemas.openxmlformats.org/officeDocument/2006/relationships/customXml" Target="../../customXml/item269.xml"/><Relationship Id="rId31" Type="http://schemas.openxmlformats.org/officeDocument/2006/relationships/image" Target="../media/image34.png"/><Relationship Id="rId44" Type="http://schemas.openxmlformats.org/officeDocument/2006/relationships/image" Target="../media/image52.png"/><Relationship Id="rId52" Type="http://schemas.openxmlformats.org/officeDocument/2006/relationships/slide" Target="slide26.xml"/><Relationship Id="rId4" Type="http://schemas.openxmlformats.org/officeDocument/2006/relationships/customXml" Target="../../customXml/item1177.xml"/><Relationship Id="rId9" Type="http://schemas.openxmlformats.org/officeDocument/2006/relationships/customXml" Target="../../customXml/item56.xml"/><Relationship Id="rId14" Type="http://schemas.openxmlformats.org/officeDocument/2006/relationships/customXml" Target="../../customXml/item157.xml"/><Relationship Id="rId22" Type="http://schemas.openxmlformats.org/officeDocument/2006/relationships/slideLayout" Target="../slideLayouts/slideLayout1.xml"/><Relationship Id="rId27" Type="http://schemas.openxmlformats.org/officeDocument/2006/relationships/image" Target="../media/image5.png"/><Relationship Id="rId30" Type="http://schemas.openxmlformats.org/officeDocument/2006/relationships/slide" Target="slide25.xml"/><Relationship Id="rId35" Type="http://schemas.openxmlformats.org/officeDocument/2006/relationships/image" Target="../media/image59.svg"/><Relationship Id="rId43" Type="http://schemas.openxmlformats.org/officeDocument/2006/relationships/image" Target="../media/image51.png"/><Relationship Id="rId48" Type="http://schemas.openxmlformats.org/officeDocument/2006/relationships/image" Target="../media/image38.png"/><Relationship Id="rId8" Type="http://schemas.openxmlformats.org/officeDocument/2006/relationships/customXml" Target="../../customXml/item763.xml"/><Relationship Id="rId51" Type="http://schemas.openxmlformats.org/officeDocument/2006/relationships/image" Target="../media/image41.svg"/><Relationship Id="rId3" Type="http://schemas.openxmlformats.org/officeDocument/2006/relationships/customXml" Target="../../customXml/item1167.xml"/><Relationship Id="rId12" Type="http://schemas.openxmlformats.org/officeDocument/2006/relationships/customXml" Target="../../customXml/item112.xml"/><Relationship Id="rId17" Type="http://schemas.openxmlformats.org/officeDocument/2006/relationships/customXml" Target="../../customXml/item543.xml"/><Relationship Id="rId25" Type="http://schemas.openxmlformats.org/officeDocument/2006/relationships/image" Target="../media/image3.png"/><Relationship Id="rId33" Type="http://schemas.openxmlformats.org/officeDocument/2006/relationships/slide" Target="slide30.xml"/><Relationship Id="rId38" Type="http://schemas.openxmlformats.org/officeDocument/2006/relationships/image" Target="../media/image46.png"/><Relationship Id="rId46" Type="http://schemas.openxmlformats.org/officeDocument/2006/relationships/image" Target="../media/image20.png"/><Relationship Id="rId20" Type="http://schemas.openxmlformats.org/officeDocument/2006/relationships/customXml" Target="../../customXml/item998.xml"/><Relationship Id="rId41" Type="http://schemas.openxmlformats.org/officeDocument/2006/relationships/image" Target="../media/image49.png"/><Relationship Id="rId1" Type="http://schemas.openxmlformats.org/officeDocument/2006/relationships/customXml" Target="../../customXml/item478.xml"/><Relationship Id="rId6" Type="http://schemas.openxmlformats.org/officeDocument/2006/relationships/customXml" Target="../../customXml/item378.xml"/><Relationship Id="rId15" Type="http://schemas.openxmlformats.org/officeDocument/2006/relationships/customXml" Target="../../customXml/item63.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8.png"/><Relationship Id="rId49" Type="http://schemas.openxmlformats.org/officeDocument/2006/relationships/image" Target="../media/image39.svg"/></Relationships>
</file>

<file path=ppt/slides/_rels/slide28.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48.png"/><Relationship Id="rId3" Type="http://schemas.openxmlformats.org/officeDocument/2006/relationships/customXml" Target="../../customXml/item506.xml"/><Relationship Id="rId21" Type="http://schemas.openxmlformats.org/officeDocument/2006/relationships/image" Target="../media/image7.png"/><Relationship Id="rId7" Type="http://schemas.openxmlformats.org/officeDocument/2006/relationships/customXml" Target="../../customXml/item370.xml"/><Relationship Id="rId12" Type="http://schemas.openxmlformats.org/officeDocument/2006/relationships/customXml" Target="../../customXml/item679.xml"/><Relationship Id="rId17" Type="http://schemas.openxmlformats.org/officeDocument/2006/relationships/image" Target="../media/image3.png"/><Relationship Id="rId25" Type="http://schemas.openxmlformats.org/officeDocument/2006/relationships/image" Target="../media/image47.png"/><Relationship Id="rId33" Type="http://schemas.openxmlformats.org/officeDocument/2006/relationships/image" Target="../media/image60.png"/><Relationship Id="rId2" Type="http://schemas.openxmlformats.org/officeDocument/2006/relationships/customXml" Target="../../customXml/item789.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1.png"/><Relationship Id="rId1" Type="http://schemas.openxmlformats.org/officeDocument/2006/relationships/customXml" Target="../../customXml/item1044.xml"/><Relationship Id="rId6" Type="http://schemas.openxmlformats.org/officeDocument/2006/relationships/customXml" Target="../../customXml/item1083.xml"/><Relationship Id="rId11" Type="http://schemas.openxmlformats.org/officeDocument/2006/relationships/customXml" Target="../../customXml/item267.xml"/><Relationship Id="rId24" Type="http://schemas.openxmlformats.org/officeDocument/2006/relationships/image" Target="../media/image46.png"/><Relationship Id="rId32" Type="http://schemas.openxmlformats.org/officeDocument/2006/relationships/slide" Target="slide25.xml"/><Relationship Id="rId5" Type="http://schemas.openxmlformats.org/officeDocument/2006/relationships/customXml" Target="../../customXml/item597.xml"/><Relationship Id="rId15" Type="http://schemas.openxmlformats.org/officeDocument/2006/relationships/image" Target="../media/image1.png"/><Relationship Id="rId23" Type="http://schemas.openxmlformats.org/officeDocument/2006/relationships/image" Target="../media/image35.svg"/><Relationship Id="rId28" Type="http://schemas.openxmlformats.org/officeDocument/2006/relationships/image" Target="../media/image50.png"/><Relationship Id="rId10" Type="http://schemas.openxmlformats.org/officeDocument/2006/relationships/customXml" Target="../../customXml/item819.xml"/><Relationship Id="rId19" Type="http://schemas.openxmlformats.org/officeDocument/2006/relationships/image" Target="../media/image5.png"/><Relationship Id="rId31" Type="http://schemas.openxmlformats.org/officeDocument/2006/relationships/image" Target="../media/image53.png"/><Relationship Id="rId4" Type="http://schemas.openxmlformats.org/officeDocument/2006/relationships/customXml" Target="../../customXml/item1225.xml"/><Relationship Id="rId9" Type="http://schemas.openxmlformats.org/officeDocument/2006/relationships/customXml" Target="../../customXml/item584.xml"/><Relationship Id="rId14" Type="http://schemas.openxmlformats.org/officeDocument/2006/relationships/notesSlide" Target="../notesSlides/notesSlide24.xml"/><Relationship Id="rId22" Type="http://schemas.openxmlformats.org/officeDocument/2006/relationships/image" Target="../media/image3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customXml" Target="../../customXml/item995.xml"/></Relationships>
</file>

<file path=ppt/slides/_rels/slide2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0.png"/><Relationship Id="rId3" Type="http://schemas.openxmlformats.org/officeDocument/2006/relationships/customXml" Target="../../customXml/item1246.xml"/><Relationship Id="rId21" Type="http://schemas.openxmlformats.org/officeDocument/2006/relationships/slide" Target="slide30.xml"/><Relationship Id="rId34" Type="http://schemas.openxmlformats.org/officeDocument/2006/relationships/image" Target="../media/image56.png"/><Relationship Id="rId7" Type="http://schemas.openxmlformats.org/officeDocument/2006/relationships/customXml" Target="../../customXml/item125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49.png"/><Relationship Id="rId33" Type="http://schemas.openxmlformats.org/officeDocument/2006/relationships/image" Target="../media/image55.svg"/><Relationship Id="rId2" Type="http://schemas.openxmlformats.org/officeDocument/2006/relationships/customXml" Target="../../customXml/item1245.xml"/><Relationship Id="rId16" Type="http://schemas.openxmlformats.org/officeDocument/2006/relationships/image" Target="../media/image5.png"/><Relationship Id="rId20" Type="http://schemas.openxmlformats.org/officeDocument/2006/relationships/image" Target="../media/image35.svg"/><Relationship Id="rId29" Type="http://schemas.openxmlformats.org/officeDocument/2006/relationships/image" Target="../media/image53.png"/><Relationship Id="rId1" Type="http://schemas.openxmlformats.org/officeDocument/2006/relationships/customXml" Target="../../customXml/item1244.xml"/><Relationship Id="rId6" Type="http://schemas.openxmlformats.org/officeDocument/2006/relationships/customXml" Target="../../customXml/item1250.xml"/><Relationship Id="rId11" Type="http://schemas.openxmlformats.org/officeDocument/2006/relationships/notesSlide" Target="../notesSlides/notesSlide25.xml"/><Relationship Id="rId24" Type="http://schemas.openxmlformats.org/officeDocument/2006/relationships/image" Target="../media/image48.png"/><Relationship Id="rId32" Type="http://schemas.openxmlformats.org/officeDocument/2006/relationships/image" Target="../media/image54.png"/><Relationship Id="rId5" Type="http://schemas.openxmlformats.org/officeDocument/2006/relationships/customXml" Target="../../customXml/item1248.xml"/><Relationship Id="rId15" Type="http://schemas.openxmlformats.org/officeDocument/2006/relationships/image" Target="../media/image4.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slideLayout" Target="../slideLayouts/slideLayout1.xml"/><Relationship Id="rId19" Type="http://schemas.openxmlformats.org/officeDocument/2006/relationships/image" Target="../media/image34.png"/><Relationship Id="rId31" Type="http://schemas.openxmlformats.org/officeDocument/2006/relationships/image" Target="../media/image9.svg"/><Relationship Id="rId4" Type="http://schemas.openxmlformats.org/officeDocument/2006/relationships/customXml" Target="../../customXml/item1247.xml"/><Relationship Id="rId9" Type="http://schemas.openxmlformats.org/officeDocument/2006/relationships/customXml" Target="../../customXml/item1249.xml"/><Relationship Id="rId14" Type="http://schemas.openxmlformats.org/officeDocument/2006/relationships/image" Target="../media/image3.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8.png"/><Relationship Id="rId35" Type="http://schemas.openxmlformats.org/officeDocument/2006/relationships/image" Target="../media/image57.svg"/><Relationship Id="rId8" Type="http://schemas.openxmlformats.org/officeDocument/2006/relationships/customXml" Target="../../customXml/item125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879.xml"/><Relationship Id="rId7" Type="http://schemas.openxmlformats.org/officeDocument/2006/relationships/image" Target="../media/image2.png"/><Relationship Id="rId12" Type="http://schemas.openxmlformats.org/officeDocument/2006/relationships/slide" Target="slide6.xml"/><Relationship Id="rId2" Type="http://schemas.openxmlformats.org/officeDocument/2006/relationships/customXml" Target="../../customXml/item1113.xml"/><Relationship Id="rId16" Type="http://schemas.openxmlformats.org/officeDocument/2006/relationships/image" Target="../media/image9.svg"/><Relationship Id="rId1" Type="http://schemas.openxmlformats.org/officeDocument/2006/relationships/customXml" Target="../../customXml/item104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9" Type="http://schemas.openxmlformats.org/officeDocument/2006/relationships/image" Target="../media/image55.svg"/><Relationship Id="rId21" Type="http://schemas.openxmlformats.org/officeDocument/2006/relationships/image" Target="../media/image47.png"/><Relationship Id="rId34" Type="http://schemas.openxmlformats.org/officeDocument/2006/relationships/image" Target="../media/image35.svg"/><Relationship Id="rId7" Type="http://schemas.openxmlformats.org/officeDocument/2006/relationships/customXml" Target="../../customXml/item114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1.png"/><Relationship Id="rId33" Type="http://schemas.openxmlformats.org/officeDocument/2006/relationships/image" Target="../media/image34.png"/><Relationship Id="rId38" Type="http://schemas.openxmlformats.org/officeDocument/2006/relationships/image" Target="../media/image54.png"/><Relationship Id="rId2" Type="http://schemas.openxmlformats.org/officeDocument/2006/relationships/customXml" Target="../../customXml/item275.xml"/><Relationship Id="rId16" Type="http://schemas.openxmlformats.org/officeDocument/2006/relationships/image" Target="../media/image5.png"/><Relationship Id="rId20" Type="http://schemas.openxmlformats.org/officeDocument/2006/relationships/image" Target="../media/image46.png"/><Relationship Id="rId29" Type="http://schemas.openxmlformats.org/officeDocument/2006/relationships/image" Target="../media/image9.svg"/><Relationship Id="rId1" Type="http://schemas.openxmlformats.org/officeDocument/2006/relationships/customXml" Target="../../customXml/item1193.xml"/><Relationship Id="rId6" Type="http://schemas.openxmlformats.org/officeDocument/2006/relationships/customXml" Target="../../customXml/item1191.xml"/><Relationship Id="rId11" Type="http://schemas.openxmlformats.org/officeDocument/2006/relationships/notesSlide" Target="../notesSlides/notesSlide26.xml"/><Relationship Id="rId24" Type="http://schemas.openxmlformats.org/officeDocument/2006/relationships/image" Target="../media/image50.png"/><Relationship Id="rId32" Type="http://schemas.openxmlformats.org/officeDocument/2006/relationships/image" Target="../media/image62.svg"/><Relationship Id="rId37" Type="http://schemas.openxmlformats.org/officeDocument/2006/relationships/image" Target="../media/image64.svg"/><Relationship Id="rId5" Type="http://schemas.openxmlformats.org/officeDocument/2006/relationships/customXml" Target="../../customXml/item272.xml"/><Relationship Id="rId15" Type="http://schemas.openxmlformats.org/officeDocument/2006/relationships/image" Target="../media/image4.png"/><Relationship Id="rId23" Type="http://schemas.openxmlformats.org/officeDocument/2006/relationships/image" Target="../media/image49.png"/><Relationship Id="rId28" Type="http://schemas.openxmlformats.org/officeDocument/2006/relationships/image" Target="../media/image8.png"/><Relationship Id="rId36" Type="http://schemas.openxmlformats.org/officeDocument/2006/relationships/image" Target="../media/image63.png"/><Relationship Id="rId10" Type="http://schemas.openxmlformats.org/officeDocument/2006/relationships/slideLayout" Target="../slideLayouts/slideLayout1.xml"/><Relationship Id="rId19" Type="http://schemas.openxmlformats.org/officeDocument/2006/relationships/slide" Target="slide33.xml"/><Relationship Id="rId31" Type="http://schemas.openxmlformats.org/officeDocument/2006/relationships/image" Target="../media/image61.png"/><Relationship Id="rId4" Type="http://schemas.openxmlformats.org/officeDocument/2006/relationships/customXml" Target="../../customXml/item1218.xml"/><Relationship Id="rId9" Type="http://schemas.openxmlformats.org/officeDocument/2006/relationships/customXml" Target="../../customXml/item821.xml"/><Relationship Id="rId14" Type="http://schemas.openxmlformats.org/officeDocument/2006/relationships/image" Target="../media/image3.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slide" Target="slide31.xml"/><Relationship Id="rId35" Type="http://schemas.openxmlformats.org/officeDocument/2006/relationships/slide" Target="slide32.xml"/><Relationship Id="rId8" Type="http://schemas.openxmlformats.org/officeDocument/2006/relationships/customXml" Target="../../customXml/item645.xml"/><Relationship Id="rId3" Type="http://schemas.openxmlformats.org/officeDocument/2006/relationships/customXml" Target="../../customXml/item420.xml"/></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35.xml"/><Relationship Id="rId18" Type="http://schemas.openxmlformats.org/officeDocument/2006/relationships/notesSlide" Target="../notesSlides/notesSlide27.xml"/><Relationship Id="rId26" Type="http://schemas.openxmlformats.org/officeDocument/2006/relationships/slide" Target="slide33.xml"/><Relationship Id="rId39" Type="http://schemas.openxmlformats.org/officeDocument/2006/relationships/image" Target="../media/image62.svg"/><Relationship Id="rId21" Type="http://schemas.openxmlformats.org/officeDocument/2006/relationships/image" Target="../media/image3.png"/><Relationship Id="rId34" Type="http://schemas.openxmlformats.org/officeDocument/2006/relationships/image" Target="../media/image53.png"/><Relationship Id="rId42" Type="http://schemas.openxmlformats.org/officeDocument/2006/relationships/slide" Target="slide32.xml"/><Relationship Id="rId47" Type="http://schemas.openxmlformats.org/officeDocument/2006/relationships/image" Target="../media/image66.svg"/><Relationship Id="rId7" Type="http://schemas.openxmlformats.org/officeDocument/2006/relationships/customXml" Target="../../customXml/item505.xml"/><Relationship Id="rId2" Type="http://schemas.openxmlformats.org/officeDocument/2006/relationships/customXml" Target="../../customXml/item942.xml"/><Relationship Id="rId16" Type="http://schemas.openxmlformats.org/officeDocument/2006/relationships/customXml" Target="../../customXml/item922.xml"/><Relationship Id="rId29" Type="http://schemas.openxmlformats.org/officeDocument/2006/relationships/image" Target="../media/image48.png"/><Relationship Id="rId1" Type="http://schemas.openxmlformats.org/officeDocument/2006/relationships/customXml" Target="../../customXml/item431.xml"/><Relationship Id="rId6" Type="http://schemas.openxmlformats.org/officeDocument/2006/relationships/customXml" Target="../../customXml/item318.xml"/><Relationship Id="rId11" Type="http://schemas.openxmlformats.org/officeDocument/2006/relationships/customXml" Target="../../customXml/item418.xml"/><Relationship Id="rId24" Type="http://schemas.openxmlformats.org/officeDocument/2006/relationships/image" Target="../media/image6.png"/><Relationship Id="rId32" Type="http://schemas.openxmlformats.org/officeDocument/2006/relationships/image" Target="../media/image51.png"/><Relationship Id="rId37" Type="http://schemas.openxmlformats.org/officeDocument/2006/relationships/slide" Target="slide31.xml"/><Relationship Id="rId40" Type="http://schemas.openxmlformats.org/officeDocument/2006/relationships/image" Target="../media/image34.png"/><Relationship Id="rId45" Type="http://schemas.openxmlformats.org/officeDocument/2006/relationships/slide" Target="slide30.xml"/><Relationship Id="rId5" Type="http://schemas.openxmlformats.org/officeDocument/2006/relationships/customXml" Target="../../customXml/item377.xml"/><Relationship Id="rId15" Type="http://schemas.openxmlformats.org/officeDocument/2006/relationships/customXml" Target="../../customXml/item455.xml"/><Relationship Id="rId23" Type="http://schemas.openxmlformats.org/officeDocument/2006/relationships/image" Target="../media/image5.png"/><Relationship Id="rId28" Type="http://schemas.openxmlformats.org/officeDocument/2006/relationships/image" Target="../media/image47.png"/><Relationship Id="rId36" Type="http://schemas.openxmlformats.org/officeDocument/2006/relationships/image" Target="../media/image9.svg"/><Relationship Id="rId10" Type="http://schemas.openxmlformats.org/officeDocument/2006/relationships/customXml" Target="../../customXml/item829.xml"/><Relationship Id="rId19" Type="http://schemas.openxmlformats.org/officeDocument/2006/relationships/image" Target="../media/image1.png"/><Relationship Id="rId31" Type="http://schemas.openxmlformats.org/officeDocument/2006/relationships/image" Target="../media/image50.png"/><Relationship Id="rId44" Type="http://schemas.openxmlformats.org/officeDocument/2006/relationships/image" Target="../media/image64.svg"/><Relationship Id="rId4" Type="http://schemas.openxmlformats.org/officeDocument/2006/relationships/customXml" Target="../../customXml/item432.xml"/><Relationship Id="rId9" Type="http://schemas.openxmlformats.org/officeDocument/2006/relationships/customXml" Target="../../customXml/item580.xml"/><Relationship Id="rId14" Type="http://schemas.openxmlformats.org/officeDocument/2006/relationships/customXml" Target="../../customXml/item658.xml"/><Relationship Id="rId22" Type="http://schemas.openxmlformats.org/officeDocument/2006/relationships/image" Target="../media/image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8.png"/><Relationship Id="rId43" Type="http://schemas.openxmlformats.org/officeDocument/2006/relationships/image" Target="../media/image63.png"/><Relationship Id="rId48" Type="http://schemas.openxmlformats.org/officeDocument/2006/relationships/image" Target="../media/image67.png"/><Relationship Id="rId8" Type="http://schemas.openxmlformats.org/officeDocument/2006/relationships/customXml" Target="../../customXml/item1029.xml"/><Relationship Id="rId3" Type="http://schemas.openxmlformats.org/officeDocument/2006/relationships/customXml" Target="../../customXml/item92.xml"/><Relationship Id="rId12" Type="http://schemas.openxmlformats.org/officeDocument/2006/relationships/customXml" Target="../../customXml/item1042.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2.png"/><Relationship Id="rId38" Type="http://schemas.openxmlformats.org/officeDocument/2006/relationships/image" Target="../media/image61.png"/><Relationship Id="rId46" Type="http://schemas.openxmlformats.org/officeDocument/2006/relationships/image" Target="../media/image65.png"/><Relationship Id="rId20" Type="http://schemas.openxmlformats.org/officeDocument/2006/relationships/image" Target="../media/image2.png"/><Relationship Id="rId41" Type="http://schemas.openxmlformats.org/officeDocument/2006/relationships/image" Target="../media/image35.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294.xml"/><Relationship Id="rId18" Type="http://schemas.openxmlformats.org/officeDocument/2006/relationships/customXml" Target="../../customXml/item703.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49.png"/><Relationship Id="rId42" Type="http://schemas.openxmlformats.org/officeDocument/2006/relationships/image" Target="../media/image61.png"/><Relationship Id="rId47" Type="http://schemas.openxmlformats.org/officeDocument/2006/relationships/image" Target="../media/image64.svg"/><Relationship Id="rId50" Type="http://schemas.openxmlformats.org/officeDocument/2006/relationships/image" Target="../media/image25.svg"/><Relationship Id="rId7" Type="http://schemas.openxmlformats.org/officeDocument/2006/relationships/customXml" Target="../../customXml/item838.xml"/><Relationship Id="rId2" Type="http://schemas.openxmlformats.org/officeDocument/2006/relationships/customXml" Target="../../customXml/item1149.xml"/><Relationship Id="rId16" Type="http://schemas.openxmlformats.org/officeDocument/2006/relationships/customXml" Target="../../customXml/item1184.xml"/><Relationship Id="rId29" Type="http://schemas.openxmlformats.org/officeDocument/2006/relationships/image" Target="../media/image7.png"/><Relationship Id="rId11" Type="http://schemas.openxmlformats.org/officeDocument/2006/relationships/customXml" Target="../../customXml/item808.xml"/><Relationship Id="rId24" Type="http://schemas.openxmlformats.org/officeDocument/2006/relationships/image" Target="../media/image2.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9.svg"/><Relationship Id="rId45" Type="http://schemas.openxmlformats.org/officeDocument/2006/relationships/image" Target="../media/image35.svg"/><Relationship Id="rId53" Type="http://schemas.openxmlformats.org/officeDocument/2006/relationships/image" Target="../media/image22.png"/><Relationship Id="rId5" Type="http://schemas.openxmlformats.org/officeDocument/2006/relationships/customXml" Target="../../customXml/item606.xml"/><Relationship Id="rId10" Type="http://schemas.openxmlformats.org/officeDocument/2006/relationships/customXml" Target="../../customXml/item369.xml"/><Relationship Id="rId19" Type="http://schemas.openxmlformats.org/officeDocument/2006/relationships/customXml" Target="../../customXml/item1178.xml"/><Relationship Id="rId31" Type="http://schemas.openxmlformats.org/officeDocument/2006/relationships/image" Target="../media/image46.png"/><Relationship Id="rId44" Type="http://schemas.openxmlformats.org/officeDocument/2006/relationships/image" Target="../media/image34.png"/><Relationship Id="rId52" Type="http://schemas.openxmlformats.org/officeDocument/2006/relationships/image" Target="../media/image43.svg"/><Relationship Id="rId4" Type="http://schemas.openxmlformats.org/officeDocument/2006/relationships/customXml" Target="../../customXml/item984.xml"/><Relationship Id="rId9" Type="http://schemas.openxmlformats.org/officeDocument/2006/relationships/customXml" Target="../../customXml/item448.xml"/><Relationship Id="rId14" Type="http://schemas.openxmlformats.org/officeDocument/2006/relationships/customXml" Target="../../customXml/item143.xml"/><Relationship Id="rId22" Type="http://schemas.openxmlformats.org/officeDocument/2006/relationships/notesSlide" Target="../notesSlides/notesSlide28.xml"/><Relationship Id="rId27" Type="http://schemas.openxmlformats.org/officeDocument/2006/relationships/image" Target="../media/image5.png"/><Relationship Id="rId30" Type="http://schemas.openxmlformats.org/officeDocument/2006/relationships/slide" Target="slide33.xml"/><Relationship Id="rId35" Type="http://schemas.openxmlformats.org/officeDocument/2006/relationships/image" Target="../media/image50.png"/><Relationship Id="rId43" Type="http://schemas.openxmlformats.org/officeDocument/2006/relationships/image" Target="../media/image62.svg"/><Relationship Id="rId48" Type="http://schemas.openxmlformats.org/officeDocument/2006/relationships/slide" Target="slide30.xml"/><Relationship Id="rId8" Type="http://schemas.openxmlformats.org/officeDocument/2006/relationships/customXml" Target="../../customXml/item678.xml"/><Relationship Id="rId51" Type="http://schemas.openxmlformats.org/officeDocument/2006/relationships/image" Target="../media/image42.png"/><Relationship Id="rId3" Type="http://schemas.openxmlformats.org/officeDocument/2006/relationships/customXml" Target="../../customXml/item843.xml"/><Relationship Id="rId12" Type="http://schemas.openxmlformats.org/officeDocument/2006/relationships/customXml" Target="../../customXml/item339.xml"/><Relationship Id="rId17" Type="http://schemas.openxmlformats.org/officeDocument/2006/relationships/customXml" Target="../../customXml/item1208.xml"/><Relationship Id="rId25" Type="http://schemas.openxmlformats.org/officeDocument/2006/relationships/image" Target="../media/image3.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3.png"/><Relationship Id="rId20" Type="http://schemas.openxmlformats.org/officeDocument/2006/relationships/customXml" Target="../../customXml/item966.xml"/><Relationship Id="rId41" Type="http://schemas.openxmlformats.org/officeDocument/2006/relationships/slide" Target="slide31.xml"/><Relationship Id="rId54" Type="http://schemas.openxmlformats.org/officeDocument/2006/relationships/image" Target="../media/image23.svg"/><Relationship Id="rId1" Type="http://schemas.openxmlformats.org/officeDocument/2006/relationships/customXml" Target="../../customXml/item54.xml"/><Relationship Id="rId6" Type="http://schemas.openxmlformats.org/officeDocument/2006/relationships/customXml" Target="../../customXml/item343.xml"/><Relationship Id="rId15" Type="http://schemas.openxmlformats.org/officeDocument/2006/relationships/customXml" Target="../../customXml/item215.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1.png"/><Relationship Id="rId4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5.svg"/><Relationship Id="rId3" Type="http://schemas.openxmlformats.org/officeDocument/2006/relationships/customXml" Target="../../customXml/item629.xml"/><Relationship Id="rId21" Type="http://schemas.openxmlformats.org/officeDocument/2006/relationships/image" Target="../media/image61.png"/><Relationship Id="rId7" Type="http://schemas.openxmlformats.org/officeDocument/2006/relationships/customXml" Target="../../customXml/item201.xml"/><Relationship Id="rId12" Type="http://schemas.openxmlformats.org/officeDocument/2006/relationships/image" Target="../media/image3.png"/><Relationship Id="rId17" Type="http://schemas.openxmlformats.org/officeDocument/2006/relationships/slide" Target="slide34.xml"/><Relationship Id="rId25" Type="http://schemas.openxmlformats.org/officeDocument/2006/relationships/image" Target="../media/image54.png"/><Relationship Id="rId2" Type="http://schemas.openxmlformats.org/officeDocument/2006/relationships/customXml" Target="../../customXml/item454.xml"/><Relationship Id="rId16" Type="http://schemas.openxmlformats.org/officeDocument/2006/relationships/image" Target="../media/image7.png"/><Relationship Id="rId20" Type="http://schemas.openxmlformats.org/officeDocument/2006/relationships/slide" Target="slide31.xml"/><Relationship Id="rId1" Type="http://schemas.openxmlformats.org/officeDocument/2006/relationships/customXml" Target="../../customXml/item833.xml"/><Relationship Id="rId6" Type="http://schemas.openxmlformats.org/officeDocument/2006/relationships/customXml" Target="../../customXml/item1118.xml"/><Relationship Id="rId11" Type="http://schemas.openxmlformats.org/officeDocument/2006/relationships/image" Target="../media/image2.png"/><Relationship Id="rId24" Type="http://schemas.openxmlformats.org/officeDocument/2006/relationships/image" Target="../media/image35.svg"/><Relationship Id="rId5" Type="http://schemas.openxmlformats.org/officeDocument/2006/relationships/customXml" Target="../../customXml/item1171.xml"/><Relationship Id="rId15" Type="http://schemas.openxmlformats.org/officeDocument/2006/relationships/image" Target="../media/image6.png"/><Relationship Id="rId23" Type="http://schemas.openxmlformats.org/officeDocument/2006/relationships/image" Target="../media/image34.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28.xml"/><Relationship Id="rId9" Type="http://schemas.openxmlformats.org/officeDocument/2006/relationships/notesSlide" Target="../notesSlides/notesSlide29.xml"/><Relationship Id="rId14" Type="http://schemas.openxmlformats.org/officeDocument/2006/relationships/image" Target="../media/image5.png"/><Relationship Id="rId22" Type="http://schemas.openxmlformats.org/officeDocument/2006/relationships/image" Target="../media/image62.svg"/></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141.xml"/><Relationship Id="rId18" Type="http://schemas.openxmlformats.org/officeDocument/2006/relationships/customXml" Target="../../customXml/item62.xml"/><Relationship Id="rId26" Type="http://schemas.openxmlformats.org/officeDocument/2006/relationships/image" Target="../media/image2.png"/><Relationship Id="rId39" Type="http://schemas.openxmlformats.org/officeDocument/2006/relationships/image" Target="../media/image35.svg"/><Relationship Id="rId21" Type="http://schemas.openxmlformats.org/officeDocument/2006/relationships/customXml" Target="../../customXml/item393.xml"/><Relationship Id="rId34" Type="http://schemas.openxmlformats.org/officeDocument/2006/relationships/image" Target="../media/image9.svg"/><Relationship Id="rId42" Type="http://schemas.openxmlformats.org/officeDocument/2006/relationships/image" Target="../media/image54.png"/><Relationship Id="rId7" Type="http://schemas.openxmlformats.org/officeDocument/2006/relationships/customXml" Target="../../customXml/item197.xml"/><Relationship Id="rId2" Type="http://schemas.openxmlformats.org/officeDocument/2006/relationships/customXml" Target="../../customXml/item406.xml"/><Relationship Id="rId16" Type="http://schemas.openxmlformats.org/officeDocument/2006/relationships/customXml" Target="../../customXml/item1181.xml"/><Relationship Id="rId20" Type="http://schemas.openxmlformats.org/officeDocument/2006/relationships/customXml" Target="../../customXml/item557.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660.xml"/><Relationship Id="rId6" Type="http://schemas.openxmlformats.org/officeDocument/2006/relationships/customXml" Target="../../customXml/item46.xml"/><Relationship Id="rId11" Type="http://schemas.openxmlformats.org/officeDocument/2006/relationships/customXml" Target="../../customXml/item488.xml"/><Relationship Id="rId24" Type="http://schemas.openxmlformats.org/officeDocument/2006/relationships/notesSlide" Target="../notesSlides/notesSlide30.xml"/><Relationship Id="rId32" Type="http://schemas.openxmlformats.org/officeDocument/2006/relationships/slide" Target="slide35.xml"/><Relationship Id="rId37" Type="http://schemas.openxmlformats.org/officeDocument/2006/relationships/image" Target="../media/image62.svg"/><Relationship Id="rId40" Type="http://schemas.openxmlformats.org/officeDocument/2006/relationships/image" Target="../media/image10.png"/><Relationship Id="rId5" Type="http://schemas.openxmlformats.org/officeDocument/2006/relationships/customXml" Target="../../customXml/item472.xml"/><Relationship Id="rId15" Type="http://schemas.openxmlformats.org/officeDocument/2006/relationships/customXml" Target="../../customXml/item957.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1.png"/><Relationship Id="rId10" Type="http://schemas.openxmlformats.org/officeDocument/2006/relationships/customXml" Target="../../customXml/item288.xml"/><Relationship Id="rId19" Type="http://schemas.openxmlformats.org/officeDocument/2006/relationships/customXml" Target="../../customXml/item907.xml"/><Relationship Id="rId31" Type="http://schemas.openxmlformats.org/officeDocument/2006/relationships/image" Target="../media/image7.png"/><Relationship Id="rId4" Type="http://schemas.openxmlformats.org/officeDocument/2006/relationships/customXml" Target="../../customXml/item1023.xml"/><Relationship Id="rId9" Type="http://schemas.openxmlformats.org/officeDocument/2006/relationships/customXml" Target="../../customXml/item1221.xml"/><Relationship Id="rId14" Type="http://schemas.openxmlformats.org/officeDocument/2006/relationships/customXml" Target="../../customXml/item229.xml"/><Relationship Id="rId22" Type="http://schemas.openxmlformats.org/officeDocument/2006/relationships/customXml" Target="../../customXml/item355.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31.xml"/><Relationship Id="rId43" Type="http://schemas.openxmlformats.org/officeDocument/2006/relationships/image" Target="../media/image55.svg"/><Relationship Id="rId8" Type="http://schemas.openxmlformats.org/officeDocument/2006/relationships/customXml" Target="../../customXml/item1074.xml"/><Relationship Id="rId3" Type="http://schemas.openxmlformats.org/officeDocument/2006/relationships/customXml" Target="../../customXml/item1159.xml"/><Relationship Id="rId12" Type="http://schemas.openxmlformats.org/officeDocument/2006/relationships/customXml" Target="../../customXml/item533.xml"/><Relationship Id="rId17" Type="http://schemas.openxmlformats.org/officeDocument/2006/relationships/customXml" Target="../../customXml/item1030.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4.png"/></Relationships>
</file>

<file path=ppt/slides/_rels/slide35.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6.xml"/><Relationship Id="rId26" Type="http://schemas.openxmlformats.org/officeDocument/2006/relationships/image" Target="../media/image53.png"/><Relationship Id="rId3" Type="http://schemas.openxmlformats.org/officeDocument/2006/relationships/customXml" Target="../../customXml/item719.xml"/><Relationship Id="rId21" Type="http://schemas.openxmlformats.org/officeDocument/2006/relationships/image" Target="../media/image48.png"/><Relationship Id="rId34" Type="http://schemas.openxmlformats.org/officeDocument/2006/relationships/image" Target="../media/image54.png"/><Relationship Id="rId7" Type="http://schemas.openxmlformats.org/officeDocument/2006/relationships/customXml" Target="../../customXml/item78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2.png"/><Relationship Id="rId33" Type="http://schemas.openxmlformats.org/officeDocument/2006/relationships/image" Target="../media/image9.svg"/><Relationship Id="rId2" Type="http://schemas.openxmlformats.org/officeDocument/2006/relationships/customXml" Target="../../customXml/item1123.xml"/><Relationship Id="rId16" Type="http://schemas.openxmlformats.org/officeDocument/2006/relationships/image" Target="../media/image6.png"/><Relationship Id="rId20" Type="http://schemas.openxmlformats.org/officeDocument/2006/relationships/image" Target="../media/image47.png"/><Relationship Id="rId29" Type="http://schemas.openxmlformats.org/officeDocument/2006/relationships/image" Target="../media/image62.svg"/><Relationship Id="rId1" Type="http://schemas.openxmlformats.org/officeDocument/2006/relationships/customXml" Target="../../customXml/item234.xml"/><Relationship Id="rId6" Type="http://schemas.openxmlformats.org/officeDocument/2006/relationships/customXml" Target="../../customXml/item979.xml"/><Relationship Id="rId11" Type="http://schemas.openxmlformats.org/officeDocument/2006/relationships/image" Target="../media/image1.png"/><Relationship Id="rId24" Type="http://schemas.openxmlformats.org/officeDocument/2006/relationships/image" Target="../media/image51.png"/><Relationship Id="rId32" Type="http://schemas.openxmlformats.org/officeDocument/2006/relationships/image" Target="../media/image8.png"/><Relationship Id="rId5" Type="http://schemas.openxmlformats.org/officeDocument/2006/relationships/customXml" Target="../../customXml/item364.xml"/><Relationship Id="rId15" Type="http://schemas.openxmlformats.org/officeDocument/2006/relationships/image" Target="../media/image5.png"/><Relationship Id="rId23" Type="http://schemas.openxmlformats.org/officeDocument/2006/relationships/image" Target="../media/image50.png"/><Relationship Id="rId28" Type="http://schemas.openxmlformats.org/officeDocument/2006/relationships/image" Target="../media/image61.png"/><Relationship Id="rId10" Type="http://schemas.openxmlformats.org/officeDocument/2006/relationships/notesSlide" Target="../notesSlides/notesSlide31.xml"/><Relationship Id="rId19" Type="http://schemas.openxmlformats.org/officeDocument/2006/relationships/image" Target="../media/image46.png"/><Relationship Id="rId31" Type="http://schemas.openxmlformats.org/officeDocument/2006/relationships/image" Target="../media/image35.svg"/><Relationship Id="rId4" Type="http://schemas.openxmlformats.org/officeDocument/2006/relationships/customXml" Target="../../customXml/item561.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49.png"/><Relationship Id="rId27" Type="http://schemas.openxmlformats.org/officeDocument/2006/relationships/slide" Target="slide31.xml"/><Relationship Id="rId30" Type="http://schemas.openxmlformats.org/officeDocument/2006/relationships/image" Target="../media/image34.png"/><Relationship Id="rId35" Type="http://schemas.openxmlformats.org/officeDocument/2006/relationships/image" Target="../media/image55.svg"/><Relationship Id="rId8" Type="http://schemas.openxmlformats.org/officeDocument/2006/relationships/customXml" Target="../../customXml/item137.xml"/></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300.xml"/><Relationship Id="rId18" Type="http://schemas.openxmlformats.org/officeDocument/2006/relationships/image" Target="../media/image1.png"/><Relationship Id="rId26" Type="http://schemas.openxmlformats.org/officeDocument/2006/relationships/image" Target="../media/image61.png"/><Relationship Id="rId39" Type="http://schemas.openxmlformats.org/officeDocument/2006/relationships/image" Target="../media/image68.png"/><Relationship Id="rId21" Type="http://schemas.openxmlformats.org/officeDocument/2006/relationships/image" Target="../media/image4.png"/><Relationship Id="rId34" Type="http://schemas.openxmlformats.org/officeDocument/2006/relationships/image" Target="../media/image50.png"/><Relationship Id="rId7" Type="http://schemas.openxmlformats.org/officeDocument/2006/relationships/customXml" Target="../../customXml/item1204.xml"/><Relationship Id="rId12" Type="http://schemas.openxmlformats.org/officeDocument/2006/relationships/customXml" Target="../../customXml/item258.xml"/><Relationship Id="rId17" Type="http://schemas.openxmlformats.org/officeDocument/2006/relationships/notesSlide" Target="../notesSlides/notesSlide32.xml"/><Relationship Id="rId25" Type="http://schemas.openxmlformats.org/officeDocument/2006/relationships/slide" Target="slide38.xml"/><Relationship Id="rId33" Type="http://schemas.openxmlformats.org/officeDocument/2006/relationships/image" Target="../media/image49.png"/><Relationship Id="rId38" Type="http://schemas.openxmlformats.org/officeDocument/2006/relationships/slide" Target="slide37.xml"/><Relationship Id="rId2" Type="http://schemas.openxmlformats.org/officeDocument/2006/relationships/customXml" Target="../../customXml/item1226.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5.svg"/><Relationship Id="rId1" Type="http://schemas.openxmlformats.org/officeDocument/2006/relationships/customXml" Target="../../customXml/item482.xml"/><Relationship Id="rId6" Type="http://schemas.openxmlformats.org/officeDocument/2006/relationships/customXml" Target="../../customXml/item730.xml"/><Relationship Id="rId11" Type="http://schemas.openxmlformats.org/officeDocument/2006/relationships/customXml" Target="../../customXml/item1112.xml"/><Relationship Id="rId24" Type="http://schemas.openxmlformats.org/officeDocument/2006/relationships/image" Target="../media/image7.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69.svg"/><Relationship Id="rId5" Type="http://schemas.openxmlformats.org/officeDocument/2006/relationships/customXml" Target="../../customXml/item595.xml"/><Relationship Id="rId15" Type="http://schemas.openxmlformats.org/officeDocument/2006/relationships/customXml" Target="../../customXml/item1015.xml"/><Relationship Id="rId23" Type="http://schemas.openxmlformats.org/officeDocument/2006/relationships/image" Target="../media/image6.png"/><Relationship Id="rId28" Type="http://schemas.openxmlformats.org/officeDocument/2006/relationships/image" Target="../media/image34.png"/><Relationship Id="rId36" Type="http://schemas.openxmlformats.org/officeDocument/2006/relationships/image" Target="../media/image52.png"/><Relationship Id="rId10" Type="http://schemas.openxmlformats.org/officeDocument/2006/relationships/customXml" Target="../../customXml/item1057.xml"/><Relationship Id="rId19" Type="http://schemas.openxmlformats.org/officeDocument/2006/relationships/image" Target="../media/image2.png"/><Relationship Id="rId31" Type="http://schemas.openxmlformats.org/officeDocument/2006/relationships/image" Target="../media/image47.png"/><Relationship Id="rId4" Type="http://schemas.openxmlformats.org/officeDocument/2006/relationships/customXml" Target="../../customXml/item581.xml"/><Relationship Id="rId9" Type="http://schemas.openxmlformats.org/officeDocument/2006/relationships/customXml" Target="../../customXml/item183.xml"/><Relationship Id="rId14" Type="http://schemas.openxmlformats.org/officeDocument/2006/relationships/customXml" Target="../../customXml/item579.xml"/><Relationship Id="rId22" Type="http://schemas.openxmlformats.org/officeDocument/2006/relationships/image" Target="../media/image5.png"/><Relationship Id="rId27" Type="http://schemas.openxmlformats.org/officeDocument/2006/relationships/image" Target="../media/image62.sv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customXml" Target="../../customXml/item898.xml"/><Relationship Id="rId3" Type="http://schemas.openxmlformats.org/officeDocument/2006/relationships/customXml" Target="../../customXml/item770.xml"/></Relationships>
</file>

<file path=ppt/slides/_rels/slide37.xml.rels><?xml version="1.0" encoding="UTF-8" standalone="yes"?>
<Relationships xmlns="http://schemas.openxmlformats.org/package/2006/relationships"><Relationship Id="rId13" Type="http://schemas.openxmlformats.org/officeDocument/2006/relationships/customXml" Target="../../customXml/item1094.xml"/><Relationship Id="rId18" Type="http://schemas.openxmlformats.org/officeDocument/2006/relationships/customXml" Target="../../customXml/item799.xml"/><Relationship Id="rId26" Type="http://schemas.openxmlformats.org/officeDocument/2006/relationships/customXml" Target="../../customXml/item850.xml"/><Relationship Id="rId39" Type="http://schemas.openxmlformats.org/officeDocument/2006/relationships/image" Target="../media/image61.png"/><Relationship Id="rId21" Type="http://schemas.openxmlformats.org/officeDocument/2006/relationships/customXml" Target="../../customXml/item64.xml"/><Relationship Id="rId34" Type="http://schemas.openxmlformats.org/officeDocument/2006/relationships/image" Target="../media/image3.png"/><Relationship Id="rId42" Type="http://schemas.openxmlformats.org/officeDocument/2006/relationships/image" Target="../media/image35.sv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customXml" Target="../../customXml/item125.xml"/><Relationship Id="rId2" Type="http://schemas.openxmlformats.org/officeDocument/2006/relationships/customXml" Target="../../customXml/item640.xml"/><Relationship Id="rId16" Type="http://schemas.openxmlformats.org/officeDocument/2006/relationships/customXml" Target="../../customXml/item280.xml"/><Relationship Id="rId29" Type="http://schemas.openxmlformats.org/officeDocument/2006/relationships/customXml" Target="../../customXml/item161.xml"/><Relationship Id="rId11" Type="http://schemas.openxmlformats.org/officeDocument/2006/relationships/customXml" Target="../../customXml/item32.xml"/><Relationship Id="rId24" Type="http://schemas.openxmlformats.org/officeDocument/2006/relationships/customXml" Target="../../customXml/item296.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2.svg"/><Relationship Id="rId45" Type="http://schemas.openxmlformats.org/officeDocument/2006/relationships/image" Target="../media/image48.png"/><Relationship Id="rId53" Type="http://schemas.openxmlformats.org/officeDocument/2006/relationships/slide" Target="slide36.xml"/><Relationship Id="rId5" Type="http://schemas.openxmlformats.org/officeDocument/2006/relationships/customXml" Target="../../customXml/item461.xml"/><Relationship Id="rId10" Type="http://schemas.openxmlformats.org/officeDocument/2006/relationships/customXml" Target="../../customXml/item830.xml"/><Relationship Id="rId19" Type="http://schemas.openxmlformats.org/officeDocument/2006/relationships/customXml" Target="../../customXml/item235.xml"/><Relationship Id="rId31" Type="http://schemas.openxmlformats.org/officeDocument/2006/relationships/notesSlide" Target="../notesSlides/notesSlide33.xml"/><Relationship Id="rId44" Type="http://schemas.openxmlformats.org/officeDocument/2006/relationships/image" Target="../media/image47.png"/><Relationship Id="rId52" Type="http://schemas.openxmlformats.org/officeDocument/2006/relationships/image" Target="../media/image69.svg"/><Relationship Id="rId4" Type="http://schemas.openxmlformats.org/officeDocument/2006/relationships/customXml" Target="../../customXml/item666.xml"/><Relationship Id="rId9" Type="http://schemas.openxmlformats.org/officeDocument/2006/relationships/customXml" Target="../../customXml/item924.xml"/><Relationship Id="rId14" Type="http://schemas.openxmlformats.org/officeDocument/2006/relationships/customXml" Target="../../customXml/item170.xml"/><Relationship Id="rId22" Type="http://schemas.openxmlformats.org/officeDocument/2006/relationships/customXml" Target="../../customXml/item325.xml"/><Relationship Id="rId27" Type="http://schemas.openxmlformats.org/officeDocument/2006/relationships/customXml" Target="../../customXml/item1128.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customXml" Target="../../customXml/item289.xml"/><Relationship Id="rId51" Type="http://schemas.openxmlformats.org/officeDocument/2006/relationships/image" Target="../media/image68.png"/><Relationship Id="rId3" Type="http://schemas.openxmlformats.org/officeDocument/2006/relationships/customXml" Target="../../customXml/item392.xml"/><Relationship Id="rId12" Type="http://schemas.openxmlformats.org/officeDocument/2006/relationships/customXml" Target="../../customXml/item55.xml"/><Relationship Id="rId17" Type="http://schemas.openxmlformats.org/officeDocument/2006/relationships/customXml" Target="../../customXml/item1017.xml"/><Relationship Id="rId25" Type="http://schemas.openxmlformats.org/officeDocument/2006/relationships/customXml" Target="../../customXml/item553.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49.png"/><Relationship Id="rId20" Type="http://schemas.openxmlformats.org/officeDocument/2006/relationships/customXml" Target="../../customXml/item835.xml"/><Relationship Id="rId41" Type="http://schemas.openxmlformats.org/officeDocument/2006/relationships/image" Target="../media/image34.png"/><Relationship Id="rId1" Type="http://schemas.openxmlformats.org/officeDocument/2006/relationships/customXml" Target="../../customXml/item11.xml"/><Relationship Id="rId6" Type="http://schemas.openxmlformats.org/officeDocument/2006/relationships/customXml" Target="../../customXml/item812.xml"/><Relationship Id="rId15" Type="http://schemas.openxmlformats.org/officeDocument/2006/relationships/customXml" Target="../../customXml/item782.xml"/><Relationship Id="rId23" Type="http://schemas.openxmlformats.org/officeDocument/2006/relationships/customXml" Target="../../customXml/item585.xml"/><Relationship Id="rId28" Type="http://schemas.openxmlformats.org/officeDocument/2006/relationships/customXml" Target="../../customXml/item114.xml"/><Relationship Id="rId36" Type="http://schemas.openxmlformats.org/officeDocument/2006/relationships/image" Target="../media/image5.png"/><Relationship Id="rId49" Type="http://schemas.openxmlformats.org/officeDocument/2006/relationships/image" Target="../media/image52.png"/></Relationships>
</file>

<file path=ppt/slides/_rels/slide38.xml.rels><?xml version="1.0" encoding="UTF-8" standalone="yes"?>
<Relationships xmlns="http://schemas.openxmlformats.org/package/2006/relationships"><Relationship Id="rId13" Type="http://schemas.openxmlformats.org/officeDocument/2006/relationships/customXml" Target="../../customXml/item630.xml"/><Relationship Id="rId18" Type="http://schemas.openxmlformats.org/officeDocument/2006/relationships/image" Target="../media/image3.png"/><Relationship Id="rId26" Type="http://schemas.openxmlformats.org/officeDocument/2006/relationships/image" Target="../media/image34.png"/><Relationship Id="rId21" Type="http://schemas.openxmlformats.org/officeDocument/2006/relationships/image" Target="../media/image6.png"/><Relationship Id="rId34" Type="http://schemas.openxmlformats.org/officeDocument/2006/relationships/image" Target="../media/image52.png"/><Relationship Id="rId7" Type="http://schemas.openxmlformats.org/officeDocument/2006/relationships/customXml" Target="../../customXml/item1019.xml"/><Relationship Id="rId12" Type="http://schemas.openxmlformats.org/officeDocument/2006/relationships/customXml" Target="../../customXml/item490.xml"/><Relationship Id="rId17" Type="http://schemas.openxmlformats.org/officeDocument/2006/relationships/image" Target="../media/image2.png"/><Relationship Id="rId25" Type="http://schemas.openxmlformats.org/officeDocument/2006/relationships/image" Target="../media/image62.svg"/><Relationship Id="rId33" Type="http://schemas.openxmlformats.org/officeDocument/2006/relationships/image" Target="../media/image51.png"/><Relationship Id="rId2" Type="http://schemas.openxmlformats.org/officeDocument/2006/relationships/customXml" Target="../../customXml/item485.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47.png"/><Relationship Id="rId1" Type="http://schemas.openxmlformats.org/officeDocument/2006/relationships/customXml" Target="../../customXml/item732.xml"/><Relationship Id="rId6" Type="http://schemas.openxmlformats.org/officeDocument/2006/relationships/customXml" Target="../../customXml/item811.xml"/><Relationship Id="rId11" Type="http://schemas.openxmlformats.org/officeDocument/2006/relationships/customXml" Target="../../customXml/item848.xml"/><Relationship Id="rId24" Type="http://schemas.openxmlformats.org/officeDocument/2006/relationships/image" Target="../media/image61.png"/><Relationship Id="rId32" Type="http://schemas.openxmlformats.org/officeDocument/2006/relationships/image" Target="../media/image50.png"/><Relationship Id="rId37" Type="http://schemas.openxmlformats.org/officeDocument/2006/relationships/image" Target="../media/image55.svg"/><Relationship Id="rId5" Type="http://schemas.openxmlformats.org/officeDocument/2006/relationships/customXml" Target="../../customXml/item824.xml"/><Relationship Id="rId15" Type="http://schemas.openxmlformats.org/officeDocument/2006/relationships/notesSlide" Target="../notesSlides/notesSlide34.xml"/><Relationship Id="rId23" Type="http://schemas.openxmlformats.org/officeDocument/2006/relationships/slide" Target="slide39.xml"/><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customXml" Target="../../customXml/item413.xml"/><Relationship Id="rId19" Type="http://schemas.openxmlformats.org/officeDocument/2006/relationships/image" Target="../media/image4.png"/><Relationship Id="rId31" Type="http://schemas.openxmlformats.org/officeDocument/2006/relationships/image" Target="../media/image49.png"/><Relationship Id="rId4" Type="http://schemas.openxmlformats.org/officeDocument/2006/relationships/customXml" Target="../../customXml/item599.xml"/><Relationship Id="rId9" Type="http://schemas.openxmlformats.org/officeDocument/2006/relationships/customXml" Target="../../customXml/item869.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5.sv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customXml" Target="../../customXml/item859.xml"/><Relationship Id="rId3" Type="http://schemas.openxmlformats.org/officeDocument/2006/relationships/customXml" Target="../../customXml/item341.xml"/></Relationships>
</file>

<file path=ppt/slides/_rels/slide39.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1.png"/><Relationship Id="rId3" Type="http://schemas.openxmlformats.org/officeDocument/2006/relationships/customXml" Target="../../customXml/item141.xml"/><Relationship Id="rId21" Type="http://schemas.openxmlformats.org/officeDocument/2006/relationships/image" Target="../media/image46.png"/><Relationship Id="rId34" Type="http://schemas.openxmlformats.org/officeDocument/2006/relationships/image" Target="../media/image9.svg"/><Relationship Id="rId7" Type="http://schemas.openxmlformats.org/officeDocument/2006/relationships/customXml" Target="../../customXml/item888.xml"/><Relationship Id="rId12" Type="http://schemas.openxmlformats.org/officeDocument/2006/relationships/notesSlide" Target="../notesSlides/notesSlide35.xml"/><Relationship Id="rId17" Type="http://schemas.openxmlformats.org/officeDocument/2006/relationships/image" Target="../media/image5.png"/><Relationship Id="rId25" Type="http://schemas.openxmlformats.org/officeDocument/2006/relationships/image" Target="../media/image50.png"/><Relationship Id="rId33" Type="http://schemas.openxmlformats.org/officeDocument/2006/relationships/image" Target="../media/image8.png"/><Relationship Id="rId2" Type="http://schemas.openxmlformats.org/officeDocument/2006/relationships/customXml" Target="../../customXml/item735.xml"/><Relationship Id="rId16" Type="http://schemas.openxmlformats.org/officeDocument/2006/relationships/image" Target="../media/image4.png"/><Relationship Id="rId20" Type="http://schemas.openxmlformats.org/officeDocument/2006/relationships/slide" Target="slide40.xml"/><Relationship Id="rId29" Type="http://schemas.openxmlformats.org/officeDocument/2006/relationships/image" Target="../media/image61.png"/><Relationship Id="rId1" Type="http://schemas.openxmlformats.org/officeDocument/2006/relationships/customXml" Target="../../customXml/item1122.xml"/><Relationship Id="rId6" Type="http://schemas.openxmlformats.org/officeDocument/2006/relationships/customXml" Target="../../customXml/item672.xml"/><Relationship Id="rId11" Type="http://schemas.openxmlformats.org/officeDocument/2006/relationships/slideLayout" Target="../slideLayouts/slideLayout1.xml"/><Relationship Id="rId24" Type="http://schemas.openxmlformats.org/officeDocument/2006/relationships/image" Target="../media/image49.png"/><Relationship Id="rId32" Type="http://schemas.openxmlformats.org/officeDocument/2006/relationships/image" Target="../media/image35.svg"/><Relationship Id="rId5" Type="http://schemas.openxmlformats.org/officeDocument/2006/relationships/customXml" Target="../../customXml/item1172.xml"/><Relationship Id="rId15" Type="http://schemas.openxmlformats.org/officeDocument/2006/relationships/image" Target="../media/image3.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55.svg"/><Relationship Id="rId10" Type="http://schemas.openxmlformats.org/officeDocument/2006/relationships/customXml" Target="../../customXml/item1152.xml"/><Relationship Id="rId19" Type="http://schemas.openxmlformats.org/officeDocument/2006/relationships/image" Target="../media/image7.png"/><Relationship Id="rId31" Type="http://schemas.openxmlformats.org/officeDocument/2006/relationships/image" Target="../media/image34.png"/><Relationship Id="rId4" Type="http://schemas.openxmlformats.org/officeDocument/2006/relationships/customXml" Target="../../customXml/item1109.xml"/><Relationship Id="rId9" Type="http://schemas.openxmlformats.org/officeDocument/2006/relationships/customXml" Target="../../customXml/item1216.xml"/><Relationship Id="rId14" Type="http://schemas.openxmlformats.org/officeDocument/2006/relationships/image" Target="../media/image2.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62.svg"/><Relationship Id="rId35" Type="http://schemas.openxmlformats.org/officeDocument/2006/relationships/image" Target="../media/image54.png"/><Relationship Id="rId8" Type="http://schemas.openxmlformats.org/officeDocument/2006/relationships/customXml" Target="../../customXml/item899.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906.xml"/><Relationship Id="rId18" Type="http://schemas.openxmlformats.org/officeDocument/2006/relationships/customXml" Target="../../customXml/item108.xml"/><Relationship Id="rId26" Type="http://schemas.openxmlformats.org/officeDocument/2006/relationships/customXml" Target="../../customXml/item69.xml"/><Relationship Id="rId39" Type="http://schemas.openxmlformats.org/officeDocument/2006/relationships/slide" Target="slide6.xml"/><Relationship Id="rId21" Type="http://schemas.openxmlformats.org/officeDocument/2006/relationships/customXml" Target="../../customXml/item177.xml"/><Relationship Id="rId34" Type="http://schemas.openxmlformats.org/officeDocument/2006/relationships/image" Target="../media/image2.png"/><Relationship Id="rId42" Type="http://schemas.openxmlformats.org/officeDocument/2006/relationships/image" Target="../media/image11.svg"/><Relationship Id="rId47" Type="http://schemas.openxmlformats.org/officeDocument/2006/relationships/image" Target="../media/image13.svg"/><Relationship Id="rId50" Type="http://schemas.openxmlformats.org/officeDocument/2006/relationships/image" Target="../media/image16.png"/><Relationship Id="rId7" Type="http://schemas.openxmlformats.org/officeDocument/2006/relationships/customXml" Target="../../customXml/item120.xml"/><Relationship Id="rId2" Type="http://schemas.openxmlformats.org/officeDocument/2006/relationships/customXml" Target="../../customXml/item425.xml"/><Relationship Id="rId16" Type="http://schemas.openxmlformats.org/officeDocument/2006/relationships/customXml" Target="../../customXml/item1111.xml"/><Relationship Id="rId29" Type="http://schemas.openxmlformats.org/officeDocument/2006/relationships/customXml" Target="../../customXml/item846.xml"/><Relationship Id="rId11" Type="http://schemas.openxmlformats.org/officeDocument/2006/relationships/customXml" Target="../../customXml/item949.xml"/><Relationship Id="rId24" Type="http://schemas.openxmlformats.org/officeDocument/2006/relationships/customXml" Target="../../customXml/item891.xml"/><Relationship Id="rId32" Type="http://schemas.openxmlformats.org/officeDocument/2006/relationships/notesSlide" Target="../notesSlides/notesSlide4.xml"/><Relationship Id="rId37" Type="http://schemas.openxmlformats.org/officeDocument/2006/relationships/image" Target="../media/image5.png"/><Relationship Id="rId40" Type="http://schemas.openxmlformats.org/officeDocument/2006/relationships/image" Target="../media/image7.png"/><Relationship Id="rId45" Type="http://schemas.openxmlformats.org/officeDocument/2006/relationships/slide" Target="slide7.xml"/><Relationship Id="rId53" Type="http://schemas.openxmlformats.org/officeDocument/2006/relationships/image" Target="../media/image18.png"/><Relationship Id="rId5" Type="http://schemas.openxmlformats.org/officeDocument/2006/relationships/customXml" Target="../../customXml/item834.xml"/><Relationship Id="rId10" Type="http://schemas.openxmlformats.org/officeDocument/2006/relationships/customXml" Target="../../customXml/item146.xml"/><Relationship Id="rId19" Type="http://schemas.openxmlformats.org/officeDocument/2006/relationships/customXml" Target="../../customXml/item896.xml"/><Relationship Id="rId31" Type="http://schemas.openxmlformats.org/officeDocument/2006/relationships/slideLayout" Target="../slideLayouts/slideLayout1.xml"/><Relationship Id="rId44" Type="http://schemas.openxmlformats.org/officeDocument/2006/relationships/image" Target="../media/image9.svg"/><Relationship Id="rId52" Type="http://schemas.openxmlformats.org/officeDocument/2006/relationships/slide" Target="slide5.xml"/><Relationship Id="rId4" Type="http://schemas.openxmlformats.org/officeDocument/2006/relationships/customXml" Target="../../customXml/item241.xml"/><Relationship Id="rId9" Type="http://schemas.openxmlformats.org/officeDocument/2006/relationships/customXml" Target="../../customXml/item777.xml"/><Relationship Id="rId14" Type="http://schemas.openxmlformats.org/officeDocument/2006/relationships/customXml" Target="../../customXml/item661.xml"/><Relationship Id="rId22" Type="http://schemas.openxmlformats.org/officeDocument/2006/relationships/customXml" Target="../../customXml/item962.xml"/><Relationship Id="rId27" Type="http://schemas.openxmlformats.org/officeDocument/2006/relationships/customXml" Target="../../customXml/item299.xml"/><Relationship Id="rId30" Type="http://schemas.openxmlformats.org/officeDocument/2006/relationships/customXml" Target="../../customXml/item290.xml"/><Relationship Id="rId35" Type="http://schemas.openxmlformats.org/officeDocument/2006/relationships/image" Target="../media/image3.png"/><Relationship Id="rId43" Type="http://schemas.openxmlformats.org/officeDocument/2006/relationships/image" Target="../media/image8.png"/><Relationship Id="rId48" Type="http://schemas.openxmlformats.org/officeDocument/2006/relationships/image" Target="../media/image14.png"/><Relationship Id="rId8" Type="http://schemas.openxmlformats.org/officeDocument/2006/relationships/customXml" Target="../../customXml/item75.xml"/><Relationship Id="rId51" Type="http://schemas.openxmlformats.org/officeDocument/2006/relationships/image" Target="../media/image17.svg"/><Relationship Id="rId3" Type="http://schemas.openxmlformats.org/officeDocument/2006/relationships/customXml" Target="../../customXml/item844.xml"/><Relationship Id="rId12" Type="http://schemas.openxmlformats.org/officeDocument/2006/relationships/customXml" Target="../../customXml/item856.xml"/><Relationship Id="rId17" Type="http://schemas.openxmlformats.org/officeDocument/2006/relationships/customXml" Target="../../customXml/item1097.xml"/><Relationship Id="rId25" Type="http://schemas.openxmlformats.org/officeDocument/2006/relationships/customXml" Target="../../customXml/item102.xml"/><Relationship Id="rId33" Type="http://schemas.openxmlformats.org/officeDocument/2006/relationships/image" Target="../media/image1.png"/><Relationship Id="rId38" Type="http://schemas.openxmlformats.org/officeDocument/2006/relationships/image" Target="../media/image6.png"/><Relationship Id="rId46" Type="http://schemas.openxmlformats.org/officeDocument/2006/relationships/image" Target="../media/image12.png"/><Relationship Id="rId20" Type="http://schemas.openxmlformats.org/officeDocument/2006/relationships/customXml" Target="../../customXml/item675.xml"/><Relationship Id="rId41" Type="http://schemas.openxmlformats.org/officeDocument/2006/relationships/image" Target="../media/image10.png"/><Relationship Id="rId54" Type="http://schemas.openxmlformats.org/officeDocument/2006/relationships/image" Target="../media/image19.svg"/><Relationship Id="rId1" Type="http://schemas.openxmlformats.org/officeDocument/2006/relationships/customXml" Target="../../customXml/item260.xml"/><Relationship Id="rId6" Type="http://schemas.openxmlformats.org/officeDocument/2006/relationships/customXml" Target="../../customXml/item1046.xml"/><Relationship Id="rId15" Type="http://schemas.openxmlformats.org/officeDocument/2006/relationships/customXml" Target="../../customXml/item523.xml"/><Relationship Id="rId23" Type="http://schemas.openxmlformats.org/officeDocument/2006/relationships/customXml" Target="../../customXml/item331.xml"/><Relationship Id="rId28" Type="http://schemas.openxmlformats.org/officeDocument/2006/relationships/customXml" Target="../../customXml/item503.xml"/><Relationship Id="rId36" Type="http://schemas.openxmlformats.org/officeDocument/2006/relationships/image" Target="../media/image4.png"/><Relationship Id="rId49" Type="http://schemas.openxmlformats.org/officeDocument/2006/relationships/image" Target="../media/image15.sv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4.png"/><Relationship Id="rId3" Type="http://schemas.openxmlformats.org/officeDocument/2006/relationships/customXml" Target="../../customXml/item817.xml"/><Relationship Id="rId21" Type="http://schemas.openxmlformats.org/officeDocument/2006/relationships/image" Target="../media/image55.svg"/><Relationship Id="rId7" Type="http://schemas.openxmlformats.org/officeDocument/2006/relationships/notesSlide" Target="../notesSlides/notesSlide36.xml"/><Relationship Id="rId12" Type="http://schemas.openxmlformats.org/officeDocument/2006/relationships/image" Target="../media/image5.png"/><Relationship Id="rId17" Type="http://schemas.openxmlformats.org/officeDocument/2006/relationships/image" Target="../media/image62.svg"/><Relationship Id="rId2" Type="http://schemas.openxmlformats.org/officeDocument/2006/relationships/customXml" Target="../../customXml/item986.xml"/><Relationship Id="rId16" Type="http://schemas.openxmlformats.org/officeDocument/2006/relationships/image" Target="../media/image61.png"/><Relationship Id="rId20" Type="http://schemas.openxmlformats.org/officeDocument/2006/relationships/image" Target="../media/image54.png"/><Relationship Id="rId1" Type="http://schemas.openxmlformats.org/officeDocument/2006/relationships/customXml" Target="../../customXml/item704.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025.xml"/><Relationship Id="rId15" Type="http://schemas.openxmlformats.org/officeDocument/2006/relationships/slide" Target="slide41.xml"/><Relationship Id="rId10" Type="http://schemas.openxmlformats.org/officeDocument/2006/relationships/image" Target="../media/image3.png"/><Relationship Id="rId19" Type="http://schemas.openxmlformats.org/officeDocument/2006/relationships/image" Target="../media/image35.svg"/><Relationship Id="rId4" Type="http://schemas.openxmlformats.org/officeDocument/2006/relationships/customXml" Target="../../customXml/item402.xml"/><Relationship Id="rId9" Type="http://schemas.openxmlformats.org/officeDocument/2006/relationships/image" Target="../media/image2.png"/><Relationship Id="rId1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customXml" Target="../../customXml/item61.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948.xml"/><Relationship Id="rId21" Type="http://schemas.openxmlformats.org/officeDocument/2006/relationships/image" Target="../media/image48.png"/><Relationship Id="rId7" Type="http://schemas.openxmlformats.org/officeDocument/2006/relationships/customXml" Target="../../customXml/item168.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2" Type="http://schemas.openxmlformats.org/officeDocument/2006/relationships/customXml" Target="../../customXml/item750.xml"/><Relationship Id="rId16" Type="http://schemas.openxmlformats.org/officeDocument/2006/relationships/image" Target="../media/image5.png"/><Relationship Id="rId20" Type="http://schemas.openxmlformats.org/officeDocument/2006/relationships/image" Target="../media/image47.png"/><Relationship Id="rId29" Type="http://schemas.openxmlformats.org/officeDocument/2006/relationships/image" Target="../media/image34.png"/><Relationship Id="rId1" Type="http://schemas.openxmlformats.org/officeDocument/2006/relationships/customXml" Target="../../customXml/item530.xml"/><Relationship Id="rId6" Type="http://schemas.openxmlformats.org/officeDocument/2006/relationships/customXml" Target="../../customXml/item892.xml"/><Relationship Id="rId11" Type="http://schemas.openxmlformats.org/officeDocument/2006/relationships/notesSlide" Target="../notesSlides/notesSlide37.xml"/><Relationship Id="rId24" Type="http://schemas.openxmlformats.org/officeDocument/2006/relationships/image" Target="../media/image51.png"/><Relationship Id="rId32" Type="http://schemas.openxmlformats.org/officeDocument/2006/relationships/image" Target="../media/image55.svg"/><Relationship Id="rId5" Type="http://schemas.openxmlformats.org/officeDocument/2006/relationships/customXml" Target="../../customXml/item227.xml"/><Relationship Id="rId15" Type="http://schemas.openxmlformats.org/officeDocument/2006/relationships/image" Target="../media/image4.png"/><Relationship Id="rId23" Type="http://schemas.openxmlformats.org/officeDocument/2006/relationships/image" Target="../media/image50.png"/><Relationship Id="rId28" Type="http://schemas.openxmlformats.org/officeDocument/2006/relationships/image" Target="../media/image62.svg"/><Relationship Id="rId10" Type="http://schemas.openxmlformats.org/officeDocument/2006/relationships/slideLayout" Target="../slideLayouts/slideLayout1.xml"/><Relationship Id="rId19" Type="http://schemas.openxmlformats.org/officeDocument/2006/relationships/image" Target="../media/image46.png"/><Relationship Id="rId31" Type="http://schemas.openxmlformats.org/officeDocument/2006/relationships/image" Target="../media/image54.png"/><Relationship Id="rId4" Type="http://schemas.openxmlformats.org/officeDocument/2006/relationships/customXml" Target="../../customXml/item74.xml"/><Relationship Id="rId9" Type="http://schemas.openxmlformats.org/officeDocument/2006/relationships/customXml" Target="../../customXml/item546.xml"/><Relationship Id="rId14" Type="http://schemas.openxmlformats.org/officeDocument/2006/relationships/image" Target="../media/image3.png"/><Relationship Id="rId22" Type="http://schemas.openxmlformats.org/officeDocument/2006/relationships/image" Target="../media/image49.png"/><Relationship Id="rId27" Type="http://schemas.openxmlformats.org/officeDocument/2006/relationships/image" Target="../media/image61.png"/><Relationship Id="rId30" Type="http://schemas.openxmlformats.org/officeDocument/2006/relationships/image" Target="../media/image35.sv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86.xml"/><Relationship Id="rId21" Type="http://schemas.openxmlformats.org/officeDocument/2006/relationships/customXml" Target="../../customXml/item554.xml"/><Relationship Id="rId42" Type="http://schemas.openxmlformats.org/officeDocument/2006/relationships/customXml" Target="../../customXml/item943.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91.xml"/><Relationship Id="rId16" Type="http://schemas.openxmlformats.org/officeDocument/2006/relationships/customXml" Target="../../customXml/item590.xml"/><Relationship Id="rId29" Type="http://schemas.openxmlformats.org/officeDocument/2006/relationships/customXml" Target="../../customXml/item531.xml"/><Relationship Id="rId11" Type="http://schemas.openxmlformats.org/officeDocument/2006/relationships/customXml" Target="../../customXml/item923.xml"/><Relationship Id="rId24" Type="http://schemas.openxmlformats.org/officeDocument/2006/relationships/customXml" Target="../../customXml/item1038.xml"/><Relationship Id="rId32" Type="http://schemas.openxmlformats.org/officeDocument/2006/relationships/customXml" Target="../../customXml/item538.xml"/><Relationship Id="rId37" Type="http://schemas.openxmlformats.org/officeDocument/2006/relationships/customXml" Target="../../customXml/item823.xml"/><Relationship Id="rId40" Type="http://schemas.openxmlformats.org/officeDocument/2006/relationships/customXml" Target="../../customXml/item113.xml"/><Relationship Id="rId45" Type="http://schemas.openxmlformats.org/officeDocument/2006/relationships/slideLayout" Target="../slideLayouts/slideLayout1.xml"/><Relationship Id="rId53" Type="http://schemas.openxmlformats.org/officeDocument/2006/relationships/slide" Target="slide6.xml"/><Relationship Id="rId58" Type="http://schemas.openxmlformats.org/officeDocument/2006/relationships/image" Target="../media/image9.svg"/><Relationship Id="rId66" Type="http://schemas.openxmlformats.org/officeDocument/2006/relationships/image" Target="../media/image19.svg"/><Relationship Id="rId5" Type="http://schemas.openxmlformats.org/officeDocument/2006/relationships/customXml" Target="../../customXml/item1050.xml"/><Relationship Id="rId61" Type="http://schemas.openxmlformats.org/officeDocument/2006/relationships/image" Target="../media/image14.png"/><Relationship Id="rId19" Type="http://schemas.openxmlformats.org/officeDocument/2006/relationships/customXml" Target="../../customXml/item336.xml"/><Relationship Id="rId14" Type="http://schemas.openxmlformats.org/officeDocument/2006/relationships/customXml" Target="../../customXml/item676.xml"/><Relationship Id="rId22" Type="http://schemas.openxmlformats.org/officeDocument/2006/relationships/customXml" Target="../../customXml/item764.xml"/><Relationship Id="rId27" Type="http://schemas.openxmlformats.org/officeDocument/2006/relationships/customXml" Target="../../customXml/item492.xml"/><Relationship Id="rId30" Type="http://schemas.openxmlformats.org/officeDocument/2006/relationships/customXml" Target="../../customXml/item104.xml"/><Relationship Id="rId35" Type="http://schemas.openxmlformats.org/officeDocument/2006/relationships/customXml" Target="../../customXml/item714.xml"/><Relationship Id="rId43" Type="http://schemas.openxmlformats.org/officeDocument/2006/relationships/customXml" Target="../../customXml/item410.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81.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849.xml"/><Relationship Id="rId12" Type="http://schemas.openxmlformats.org/officeDocument/2006/relationships/customXml" Target="../../customXml/item426.xml"/><Relationship Id="rId17" Type="http://schemas.openxmlformats.org/officeDocument/2006/relationships/customXml" Target="../../customXml/item398.xml"/><Relationship Id="rId25" Type="http://schemas.openxmlformats.org/officeDocument/2006/relationships/customXml" Target="../../customXml/item1235.xml"/><Relationship Id="rId33" Type="http://schemas.openxmlformats.org/officeDocument/2006/relationships/customXml" Target="../../customXml/item40.xml"/><Relationship Id="rId38" Type="http://schemas.openxmlformats.org/officeDocument/2006/relationships/customXml" Target="../../customXml/item1135.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160.xml"/><Relationship Id="rId41" Type="http://schemas.openxmlformats.org/officeDocument/2006/relationships/customXml" Target="../../customXml/item884.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1" Type="http://schemas.openxmlformats.org/officeDocument/2006/relationships/customXml" Target="../../customXml/item247.xml"/><Relationship Id="rId6" Type="http://schemas.openxmlformats.org/officeDocument/2006/relationships/customXml" Target="../../customXml/item173.xml"/><Relationship Id="rId15" Type="http://schemas.openxmlformats.org/officeDocument/2006/relationships/customXml" Target="../../customXml/item644.xml"/><Relationship Id="rId23" Type="http://schemas.openxmlformats.org/officeDocument/2006/relationships/customXml" Target="../../customXml/item647.xml"/><Relationship Id="rId28" Type="http://schemas.openxmlformats.org/officeDocument/2006/relationships/customXml" Target="../../customXml/item322.xml"/><Relationship Id="rId36" Type="http://schemas.openxmlformats.org/officeDocument/2006/relationships/customXml" Target="../../customXml/item501.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925.xml"/><Relationship Id="rId31" Type="http://schemas.openxmlformats.org/officeDocument/2006/relationships/customXml" Target="../../customXml/item709.xml"/><Relationship Id="rId44" Type="http://schemas.openxmlformats.org/officeDocument/2006/relationships/customXml" Target="../../customXml/item45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755.xml"/><Relationship Id="rId9" Type="http://schemas.openxmlformats.org/officeDocument/2006/relationships/customXml" Target="../../customXml/item840.xml"/><Relationship Id="rId13" Type="http://schemas.openxmlformats.org/officeDocument/2006/relationships/customXml" Target="../../customXml/item138.xml"/><Relationship Id="rId18" Type="http://schemas.openxmlformats.org/officeDocument/2006/relationships/customXml" Target="../../customXml/item308.xml"/><Relationship Id="rId39" Type="http://schemas.openxmlformats.org/officeDocument/2006/relationships/customXml" Target="../../customXml/item933.xml"/><Relationship Id="rId34" Type="http://schemas.openxmlformats.org/officeDocument/2006/relationships/customXml" Target="../../customXml/item522.xml"/><Relationship Id="rId50" Type="http://schemas.openxmlformats.org/officeDocument/2006/relationships/image" Target="../media/image4.png"/><Relationship Id="rId55" Type="http://schemas.openxmlformats.org/officeDocument/2006/relationships/image" Target="../media/image10.png"/><Relationship Id="rId7" Type="http://schemas.openxmlformats.org/officeDocument/2006/relationships/customXml" Target="../../customXml/item507.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88.xml"/><Relationship Id="rId21" Type="http://schemas.openxmlformats.org/officeDocument/2006/relationships/customXml" Target="../../customXml/item1210.xml"/><Relationship Id="rId34" Type="http://schemas.openxmlformats.org/officeDocument/2006/relationships/customXml" Target="../../customXml/item655.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26.png"/><Relationship Id="rId7" Type="http://schemas.openxmlformats.org/officeDocument/2006/relationships/customXml" Target="../../customXml/item321.xml"/><Relationship Id="rId2" Type="http://schemas.openxmlformats.org/officeDocument/2006/relationships/customXml" Target="../../customXml/item820.xml"/><Relationship Id="rId16" Type="http://schemas.openxmlformats.org/officeDocument/2006/relationships/customXml" Target="../../customXml/item487.xml"/><Relationship Id="rId29" Type="http://schemas.openxmlformats.org/officeDocument/2006/relationships/customXml" Target="../../customXml/item607.xml"/><Relationship Id="rId11" Type="http://schemas.openxmlformats.org/officeDocument/2006/relationships/customXml" Target="../../customXml/item885.xml"/><Relationship Id="rId24" Type="http://schemas.openxmlformats.org/officeDocument/2006/relationships/customXml" Target="../../customXml/item610.xml"/><Relationship Id="rId32" Type="http://schemas.openxmlformats.org/officeDocument/2006/relationships/customXml" Target="../../customXml/item1232.xml"/><Relationship Id="rId37" Type="http://schemas.openxmlformats.org/officeDocument/2006/relationships/customXml" Target="../../customXml/item323.xml"/><Relationship Id="rId40" Type="http://schemas.openxmlformats.org/officeDocument/2006/relationships/customXml" Target="../../customXml/item284.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29.svg"/><Relationship Id="rId5" Type="http://schemas.openxmlformats.org/officeDocument/2006/relationships/customXml" Target="../../customXml/item774.xml"/><Relationship Id="rId61" Type="http://schemas.openxmlformats.org/officeDocument/2006/relationships/slide" Target="slide4.xml"/><Relationship Id="rId19" Type="http://schemas.openxmlformats.org/officeDocument/2006/relationships/customXml" Target="../../customXml/item1227.xml"/><Relationship Id="rId14" Type="http://schemas.openxmlformats.org/officeDocument/2006/relationships/customXml" Target="../../customXml/item541.xml"/><Relationship Id="rId22" Type="http://schemas.openxmlformats.org/officeDocument/2006/relationships/customXml" Target="../../customXml/item705.xml"/><Relationship Id="rId27" Type="http://schemas.openxmlformats.org/officeDocument/2006/relationships/customXml" Target="../../customXml/item151.xml"/><Relationship Id="rId30" Type="http://schemas.openxmlformats.org/officeDocument/2006/relationships/customXml" Target="../../customXml/item734.xml"/><Relationship Id="rId35" Type="http://schemas.openxmlformats.org/officeDocument/2006/relationships/customXml" Target="../../customXml/item312.xml"/><Relationship Id="rId43" Type="http://schemas.openxmlformats.org/officeDocument/2006/relationships/notesSlide" Target="../notesSlides/notesSlide6.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27.svg"/><Relationship Id="rId8" Type="http://schemas.openxmlformats.org/officeDocument/2006/relationships/customXml" Target="../../customXml/item1230.xml"/><Relationship Id="rId51" Type="http://schemas.openxmlformats.org/officeDocument/2006/relationships/image" Target="../media/image10.png"/><Relationship Id="rId3" Type="http://schemas.openxmlformats.org/officeDocument/2006/relationships/customXml" Target="../../customXml/item662.xml"/><Relationship Id="rId12" Type="http://schemas.openxmlformats.org/officeDocument/2006/relationships/customXml" Target="../../customXml/item1154.xml"/><Relationship Id="rId17" Type="http://schemas.openxmlformats.org/officeDocument/2006/relationships/customXml" Target="../../customXml/item593.xml"/><Relationship Id="rId25" Type="http://schemas.openxmlformats.org/officeDocument/2006/relationships/customXml" Target="../../customXml/item317.xml"/><Relationship Id="rId33" Type="http://schemas.openxmlformats.org/officeDocument/2006/relationships/customXml" Target="../../customXml/item244.xml"/><Relationship Id="rId38" Type="http://schemas.openxmlformats.org/officeDocument/2006/relationships/customXml" Target="../../customXml/item980.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255.xml"/><Relationship Id="rId41" Type="http://schemas.openxmlformats.org/officeDocument/2006/relationships/customXml" Target="../../customXml/item1036.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34.xml"/><Relationship Id="rId6" Type="http://schemas.openxmlformats.org/officeDocument/2006/relationships/customXml" Target="../../customXml/item95.xml"/><Relationship Id="rId15" Type="http://schemas.openxmlformats.org/officeDocument/2006/relationships/customXml" Target="../../customXml/item828.xml"/><Relationship Id="rId23" Type="http://schemas.openxmlformats.org/officeDocument/2006/relationships/customXml" Target="../../customXml/item87.xml"/><Relationship Id="rId28" Type="http://schemas.openxmlformats.org/officeDocument/2006/relationships/customXml" Target="../../customXml/item319.xml"/><Relationship Id="rId36" Type="http://schemas.openxmlformats.org/officeDocument/2006/relationships/customXml" Target="../../customXml/item204.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605.xml"/><Relationship Id="rId31" Type="http://schemas.openxmlformats.org/officeDocument/2006/relationships/customXml" Target="../../customXml/item384.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28.png"/><Relationship Id="rId4" Type="http://schemas.openxmlformats.org/officeDocument/2006/relationships/customXml" Target="../../customXml/item654.xml"/><Relationship Id="rId9" Type="http://schemas.openxmlformats.org/officeDocument/2006/relationships/customXml" Target="../../customXml/item700.xml"/><Relationship Id="rId13" Type="http://schemas.openxmlformats.org/officeDocument/2006/relationships/customXml" Target="../../customXml/item259.xml"/><Relationship Id="rId18" Type="http://schemas.openxmlformats.org/officeDocument/2006/relationships/customXml" Target="../../customXml/item1240.xml"/><Relationship Id="rId39" Type="http://schemas.openxmlformats.org/officeDocument/2006/relationships/customXml" Target="../../customXml/item274.xml"/></Relationships>
</file>

<file path=ppt/slides/_rels/slide7.xml.rels><?xml version="1.0" encoding="UTF-8" standalone="yes"?>
<Relationships xmlns="http://schemas.openxmlformats.org/package/2006/relationships"><Relationship Id="rId13" Type="http://schemas.openxmlformats.org/officeDocument/2006/relationships/customXml" Target="../../customXml/item117.xml"/><Relationship Id="rId18" Type="http://schemas.openxmlformats.org/officeDocument/2006/relationships/customXml" Target="../../customXml/item1080.xml"/><Relationship Id="rId26" Type="http://schemas.openxmlformats.org/officeDocument/2006/relationships/customXml" Target="../../customXml/item497.xml"/><Relationship Id="rId39" Type="http://schemas.openxmlformats.org/officeDocument/2006/relationships/image" Target="../media/image2.png"/><Relationship Id="rId21" Type="http://schemas.openxmlformats.org/officeDocument/2006/relationships/customXml" Target="../../customXml/item293.xml"/><Relationship Id="rId34" Type="http://schemas.openxmlformats.org/officeDocument/2006/relationships/customXml" Target="../../customXml/item867.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367.xml"/><Relationship Id="rId2" Type="http://schemas.openxmlformats.org/officeDocument/2006/relationships/customXml" Target="../../customXml/item793.xml"/><Relationship Id="rId16" Type="http://schemas.openxmlformats.org/officeDocument/2006/relationships/customXml" Target="../../customXml/item167.xml"/><Relationship Id="rId29" Type="http://schemas.openxmlformats.org/officeDocument/2006/relationships/customXml" Target="../../customXml/item1065.xml"/><Relationship Id="rId11" Type="http://schemas.openxmlformats.org/officeDocument/2006/relationships/customXml" Target="../../customXml/item1160.xml"/><Relationship Id="rId24" Type="http://schemas.openxmlformats.org/officeDocument/2006/relationships/customXml" Target="../../customXml/item1157.xml"/><Relationship Id="rId32" Type="http://schemas.openxmlformats.org/officeDocument/2006/relationships/customXml" Target="../../customXml/item668.xml"/><Relationship Id="rId37" Type="http://schemas.openxmlformats.org/officeDocument/2006/relationships/notesSlide" Target="../notesSlides/notesSlide7.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1.svg"/><Relationship Id="rId5" Type="http://schemas.openxmlformats.org/officeDocument/2006/relationships/customXml" Target="../../customXml/item1054.xml"/><Relationship Id="rId19" Type="http://schemas.openxmlformats.org/officeDocument/2006/relationships/customXml" Target="../../customXml/item1192.xml"/><Relationship Id="rId4" Type="http://schemas.openxmlformats.org/officeDocument/2006/relationships/customXml" Target="../../customXml/item773.xml"/><Relationship Id="rId9" Type="http://schemas.openxmlformats.org/officeDocument/2006/relationships/customXml" Target="../../customXml/item131.xml"/><Relationship Id="rId14" Type="http://schemas.openxmlformats.org/officeDocument/2006/relationships/customXml" Target="../../customXml/item254.xml"/><Relationship Id="rId22" Type="http://schemas.openxmlformats.org/officeDocument/2006/relationships/customXml" Target="../../customXml/item1101.xml"/><Relationship Id="rId27" Type="http://schemas.openxmlformats.org/officeDocument/2006/relationships/customXml" Target="../../customXml/item822.xml"/><Relationship Id="rId30" Type="http://schemas.openxmlformats.org/officeDocument/2006/relationships/customXml" Target="../../customXml/item978.xml"/><Relationship Id="rId35" Type="http://schemas.openxmlformats.org/officeDocument/2006/relationships/customXml" Target="../../customXml/item938.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8.xml"/><Relationship Id="rId8" Type="http://schemas.openxmlformats.org/officeDocument/2006/relationships/customXml" Target="../../customXml/item171.xml"/><Relationship Id="rId51" Type="http://schemas.openxmlformats.org/officeDocument/2006/relationships/image" Target="../media/image13.svg"/><Relationship Id="rId3" Type="http://schemas.openxmlformats.org/officeDocument/2006/relationships/customXml" Target="../../customXml/item913.xml"/><Relationship Id="rId12" Type="http://schemas.openxmlformats.org/officeDocument/2006/relationships/customXml" Target="../../customXml/item708.xml"/><Relationship Id="rId17" Type="http://schemas.openxmlformats.org/officeDocument/2006/relationships/customXml" Target="../../customXml/item713.xml"/><Relationship Id="rId25" Type="http://schemas.openxmlformats.org/officeDocument/2006/relationships/customXml" Target="../../customXml/item826.xml"/><Relationship Id="rId33" Type="http://schemas.openxmlformats.org/officeDocument/2006/relationships/customXml" Target="../../customXml/item22.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2.png"/><Relationship Id="rId20" Type="http://schemas.openxmlformats.org/officeDocument/2006/relationships/customXml" Target="../../customXml/item262.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549.xml"/><Relationship Id="rId6" Type="http://schemas.openxmlformats.org/officeDocument/2006/relationships/customXml" Target="../../customXml/item1207.xml"/><Relationship Id="rId15" Type="http://schemas.openxmlformats.org/officeDocument/2006/relationships/customXml" Target="../../customXml/item547.xml"/><Relationship Id="rId23" Type="http://schemas.openxmlformats.org/officeDocument/2006/relationships/customXml" Target="../../customXml/item1176.xml"/><Relationship Id="rId28" Type="http://schemas.openxmlformats.org/officeDocument/2006/relationships/customXml" Target="../../customXml/item909.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0.png"/><Relationship Id="rId10" Type="http://schemas.openxmlformats.org/officeDocument/2006/relationships/customXml" Target="../../customXml/item206.xml"/><Relationship Id="rId31" Type="http://schemas.openxmlformats.org/officeDocument/2006/relationships/customXml" Target="../../customXml/item81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customXml" Target="../../customXml/item792.xml"/><Relationship Id="rId13" Type="http://schemas.openxmlformats.org/officeDocument/2006/relationships/image" Target="../media/image3.png"/><Relationship Id="rId18" Type="http://schemas.openxmlformats.org/officeDocument/2006/relationships/slide" Target="slide9.xml"/><Relationship Id="rId26" Type="http://schemas.openxmlformats.org/officeDocument/2006/relationships/image" Target="../media/image37.svg"/><Relationship Id="rId3" Type="http://schemas.openxmlformats.org/officeDocument/2006/relationships/customXml" Target="../../customXml/item583.xml"/><Relationship Id="rId21" Type="http://schemas.openxmlformats.org/officeDocument/2006/relationships/slide" Target="slide11.xml"/><Relationship Id="rId7" Type="http://schemas.openxmlformats.org/officeDocument/2006/relationships/customXml" Target="../../customXml/item932.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36.png"/><Relationship Id="rId2" Type="http://schemas.openxmlformats.org/officeDocument/2006/relationships/customXml" Target="../../customXml/item397.xml"/><Relationship Id="rId16" Type="http://schemas.openxmlformats.org/officeDocument/2006/relationships/image" Target="../media/image6.png"/><Relationship Id="rId20" Type="http://schemas.openxmlformats.org/officeDocument/2006/relationships/image" Target="../media/image35.svg"/><Relationship Id="rId1" Type="http://schemas.openxmlformats.org/officeDocument/2006/relationships/customXml" Target="../../customXml/item982.xml"/><Relationship Id="rId6" Type="http://schemas.openxmlformats.org/officeDocument/2006/relationships/customXml" Target="../../customXml/item555.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11.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8.xml"/><Relationship Id="rId19" Type="http://schemas.openxmlformats.org/officeDocument/2006/relationships/image" Target="../media/image34.png"/><Relationship Id="rId4" Type="http://schemas.openxmlformats.org/officeDocument/2006/relationships/customXml" Target="../../customXml/item19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7.xml"/></Relationships>
</file>

<file path=ppt/slides/_rels/slide9.xml.rels><?xml version="1.0" encoding="UTF-8" standalone="yes"?>
<Relationships xmlns="http://schemas.openxmlformats.org/package/2006/relationships"><Relationship Id="rId13" Type="http://schemas.openxmlformats.org/officeDocument/2006/relationships/customXml" Target="../../customXml/item723.xml"/><Relationship Id="rId18" Type="http://schemas.openxmlformats.org/officeDocument/2006/relationships/customXml" Target="../../customXml/item1129.xml"/><Relationship Id="rId26" Type="http://schemas.openxmlformats.org/officeDocument/2006/relationships/customXml" Target="../../customXml/item636.xml"/><Relationship Id="rId39" Type="http://schemas.openxmlformats.org/officeDocument/2006/relationships/slide" Target="slide11.xml"/><Relationship Id="rId21" Type="http://schemas.openxmlformats.org/officeDocument/2006/relationships/customXml" Target="../../customXml/item493.xml"/><Relationship Id="rId34" Type="http://schemas.openxmlformats.org/officeDocument/2006/relationships/image" Target="../media/image6.png"/><Relationship Id="rId42" Type="http://schemas.openxmlformats.org/officeDocument/2006/relationships/image" Target="../media/image36.png"/><Relationship Id="rId47" Type="http://schemas.openxmlformats.org/officeDocument/2006/relationships/image" Target="../media/image39.svg"/><Relationship Id="rId50" Type="http://schemas.openxmlformats.org/officeDocument/2006/relationships/slide" Target="slide10.xml"/><Relationship Id="rId7" Type="http://schemas.openxmlformats.org/officeDocument/2006/relationships/customXml" Target="../../customXml/item855.xml"/><Relationship Id="rId2" Type="http://schemas.openxmlformats.org/officeDocument/2006/relationships/customXml" Target="../../customXml/item480.xml"/><Relationship Id="rId16" Type="http://schemas.openxmlformats.org/officeDocument/2006/relationships/customXml" Target="../../customXml/item357.xml"/><Relationship Id="rId29" Type="http://schemas.openxmlformats.org/officeDocument/2006/relationships/image" Target="../media/image1.png"/><Relationship Id="rId11" Type="http://schemas.openxmlformats.org/officeDocument/2006/relationships/customXml" Target="../../customXml/item223.xml"/><Relationship Id="rId24" Type="http://schemas.openxmlformats.org/officeDocument/2006/relationships/customXml" Target="../../customXml/item802.xml"/><Relationship Id="rId32" Type="http://schemas.openxmlformats.org/officeDocument/2006/relationships/image" Target="../media/image4.png"/><Relationship Id="rId37" Type="http://schemas.openxmlformats.org/officeDocument/2006/relationships/image" Target="../media/image34.png"/><Relationship Id="rId40" Type="http://schemas.openxmlformats.org/officeDocument/2006/relationships/image" Target="../media/image12.png"/><Relationship Id="rId45" Type="http://schemas.openxmlformats.org/officeDocument/2006/relationships/image" Target="../media/image21.svg"/><Relationship Id="rId5" Type="http://schemas.openxmlformats.org/officeDocument/2006/relationships/customXml" Target="../../customXml/item169.xml"/><Relationship Id="rId15" Type="http://schemas.openxmlformats.org/officeDocument/2006/relationships/customXml" Target="../../customXml/item1028.xml"/><Relationship Id="rId23" Type="http://schemas.openxmlformats.org/officeDocument/2006/relationships/customXml" Target="../../customXml/item603.xml"/><Relationship Id="rId28" Type="http://schemas.openxmlformats.org/officeDocument/2006/relationships/notesSlide" Target="../notesSlides/notesSlide9.xml"/><Relationship Id="rId36" Type="http://schemas.openxmlformats.org/officeDocument/2006/relationships/slide" Target="slide7.xml"/><Relationship Id="rId49" Type="http://schemas.openxmlformats.org/officeDocument/2006/relationships/image" Target="../media/image41.svg"/><Relationship Id="rId10" Type="http://schemas.openxmlformats.org/officeDocument/2006/relationships/customXml" Target="../../customXml/item401.xml"/><Relationship Id="rId19" Type="http://schemas.openxmlformats.org/officeDocument/2006/relationships/customXml" Target="../../customXml/item57.xml"/><Relationship Id="rId31" Type="http://schemas.openxmlformats.org/officeDocument/2006/relationships/image" Target="../media/image3.png"/><Relationship Id="rId44" Type="http://schemas.openxmlformats.org/officeDocument/2006/relationships/image" Target="../media/image20.png"/><Relationship Id="rId4" Type="http://schemas.openxmlformats.org/officeDocument/2006/relationships/customXml" Target="../../customXml/item462.xml"/><Relationship Id="rId9" Type="http://schemas.openxmlformats.org/officeDocument/2006/relationships/customXml" Target="../../customXml/item968.xml"/><Relationship Id="rId14" Type="http://schemas.openxmlformats.org/officeDocument/2006/relationships/customXml" Target="../../customXml/item858.xml"/><Relationship Id="rId22" Type="http://schemas.openxmlformats.org/officeDocument/2006/relationships/customXml" Target="../../customXml/item1144.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37.svg"/><Relationship Id="rId48" Type="http://schemas.openxmlformats.org/officeDocument/2006/relationships/image" Target="../media/image40.png"/><Relationship Id="rId8" Type="http://schemas.openxmlformats.org/officeDocument/2006/relationships/customXml" Target="../../customXml/item1231.xml"/><Relationship Id="rId51" Type="http://schemas.openxmlformats.org/officeDocument/2006/relationships/slide" Target="slide8.xml"/><Relationship Id="rId3" Type="http://schemas.openxmlformats.org/officeDocument/2006/relationships/customXml" Target="../../customXml/item59.xml"/><Relationship Id="rId12" Type="http://schemas.openxmlformats.org/officeDocument/2006/relationships/customXml" Target="../../customXml/item511.xml"/><Relationship Id="rId17" Type="http://schemas.openxmlformats.org/officeDocument/2006/relationships/customXml" Target="../../customXml/item85.xml"/><Relationship Id="rId25" Type="http://schemas.openxmlformats.org/officeDocument/2006/relationships/customXml" Target="../../customXml/item1219.xml"/><Relationship Id="rId33" Type="http://schemas.openxmlformats.org/officeDocument/2006/relationships/image" Target="../media/image5.png"/><Relationship Id="rId38" Type="http://schemas.openxmlformats.org/officeDocument/2006/relationships/image" Target="../media/image35.svg"/><Relationship Id="rId46" Type="http://schemas.openxmlformats.org/officeDocument/2006/relationships/image" Target="../media/image38.png"/><Relationship Id="rId20" Type="http://schemas.openxmlformats.org/officeDocument/2006/relationships/customXml" Target="../../customXml/item600.xml"/><Relationship Id="rId41" Type="http://schemas.openxmlformats.org/officeDocument/2006/relationships/image" Target="../media/image13.svg"/><Relationship Id="rId1" Type="http://schemas.openxmlformats.org/officeDocument/2006/relationships/customXml" Target="../../customXml/item804.xml"/><Relationship Id="rId6" Type="http://schemas.openxmlformats.org/officeDocument/2006/relationships/customXml" Target="../../customXml/item9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4B00C50A-B554-46F4-BF25-3826E4E3044D}"/>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spTree>
    <p:extLst>
      <p:ext uri="{BB962C8B-B14F-4D97-AF65-F5344CB8AC3E}">
        <p14:creationId xmlns:p14="http://schemas.microsoft.com/office/powerpoint/2010/main" val="3221132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1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36922" y="2616046"/>
            <a:ext cx="252000" cy="252000"/>
          </a:xfrm>
          <a:prstGeom prst="rect">
            <a:avLst/>
          </a:prstGeom>
        </p:spPr>
      </p:pic>
      <p:pic>
        <p:nvPicPr>
          <p:cNvPr id="3" name="Gráfico 2">
            <a:hlinkClick r:id="rId39"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2" action="ppaction://hlinksldjump"/>
              <a:extLst>
                <a:ext uri="{FF2B5EF4-FFF2-40B4-BE49-F238E27FC236}">
                  <a16:creationId xmlns:a16="http://schemas.microsoft.com/office/drawing/2014/main" id="{D9D731B8-4602-449F-8EB4-881F3BBD0528}"/>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34122" y="2614075"/>
            <a:ext cx="252000" cy="252000"/>
          </a:xfrm>
          <a:prstGeom prst="rect">
            <a:avLst/>
          </a:prstGeom>
        </p:spPr>
      </p:pic>
    </p:spTree>
    <p:extLst>
      <p:ext uri="{BB962C8B-B14F-4D97-AF65-F5344CB8AC3E}">
        <p14:creationId xmlns:p14="http://schemas.microsoft.com/office/powerpoint/2010/main" val="297338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3"/>
                  <p:custData r:id="rId14"/>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1"/>
                  <p:custData r:id="rId12"/>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9"/>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4" action="ppaction://hlinksldjump"/>
                <a:extLst>
                  <a:ext uri="{FF2B5EF4-FFF2-40B4-BE49-F238E27FC236}">
                    <a16:creationId xmlns:a16="http://schemas.microsoft.com/office/drawing/2014/main" id="{A7ED7800-CF85-477B-8B86-5DBFAE3B250F}"/>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31194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29"/>
                <p:custData r:id="rId30"/>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6"/>
                <p:custData r:id="rId27"/>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7"/>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8"/>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4" action="ppaction://hlinksldjump"/>
                <a:extLst>
                  <a:ext uri="{FF2B5EF4-FFF2-40B4-BE49-F238E27FC236}">
                    <a16:creationId xmlns:a16="http://schemas.microsoft.com/office/drawing/2014/main" id="{4AC80876-35C0-4E3A-89E8-CD10F4EB828E}"/>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4"/>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9"/>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0"/>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1"/>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6921" y="3913054"/>
                <a:ext cx="252000" cy="252000"/>
              </a:xfrm>
              <a:prstGeom prst="rect">
                <a:avLst/>
              </a:prstGeom>
            </p:spPr>
          </p:pic>
        </p:grpSp>
      </p:grpSp>
    </p:spTree>
    <p:extLst>
      <p:ext uri="{BB962C8B-B14F-4D97-AF65-F5344CB8AC3E}">
        <p14:creationId xmlns:p14="http://schemas.microsoft.com/office/powerpoint/2010/main" val="48180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Comisión</a:t>
            </a:r>
            <a:endParaRPr lang="en-US" sz="2200" dirty="0">
              <a:solidFill>
                <a:srgbClr val="0070C0"/>
              </a:solidFill>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3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hlinkClick r:id="rId47" action="ppaction://hlinksldjump"/>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334097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a:t>
            </a:r>
            <a:r>
              <a:rPr lang="en-US" sz="2200" dirty="0">
                <a:latin typeface="Raleway" panose="020B0503030101060003" pitchFamily="34" charset="0"/>
                <a:ea typeface="Segoe UI" pitchFamily="34" charset="0"/>
                <a:cs typeface="Segoe UI" pitchFamily="34" charset="0"/>
              </a:rPr>
              <a:t> de la com…</a:t>
            </a: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0989051" y="2252732"/>
              <a:ext cx="301634" cy="252000"/>
            </a:xfrm>
            <a:prstGeom prst="rect">
              <a:avLst/>
            </a:prstGeom>
          </p:spPr>
        </p:pic>
      </p:grpSp>
    </p:spTree>
    <p:extLst>
      <p:ext uri="{BB962C8B-B14F-4D97-AF65-F5344CB8AC3E}">
        <p14:creationId xmlns:p14="http://schemas.microsoft.com/office/powerpoint/2010/main" val="293570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hlinkClick r:id="rId31" action="ppaction://hlinksldjump"/>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2"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36922" y="2616046"/>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3340979"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Coordinador</a:t>
            </a:r>
            <a:r>
              <a:rPr lang="en-US" sz="2200" dirty="0">
                <a:solidFill>
                  <a:srgbClr val="0070C0"/>
                </a:solidFill>
                <a:latin typeface="Raleway" panose="020B0503030101060003" pitchFamily="34" charset="0"/>
                <a:ea typeface="Segoe UI" pitchFamily="34" charset="0"/>
                <a:cs typeface="Segoe UI" pitchFamily="34" charset="0"/>
              </a:rPr>
              <a:t> de la com…</a:t>
            </a: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989051" y="2252732"/>
              <a:ext cx="301634" cy="252000"/>
            </a:xfrm>
            <a:prstGeom prst="rect">
              <a:avLst/>
            </a:prstGeom>
          </p:spPr>
        </p:pic>
      </p:grpSp>
    </p:spTree>
    <p:extLst>
      <p:ext uri="{BB962C8B-B14F-4D97-AF65-F5344CB8AC3E}">
        <p14:creationId xmlns:p14="http://schemas.microsoft.com/office/powerpoint/2010/main" val="19359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86718983-1B0E-419A-B182-541A75B345DD}"/>
              </a:ext>
            </a:extLst>
          </p:cNvPr>
          <p:cNvGrpSpPr/>
          <p:nvPr/>
        </p:nvGrpSpPr>
        <p:grpSpPr>
          <a:xfrm>
            <a:off x="2782859" y="1945882"/>
            <a:ext cx="6626281" cy="3600000"/>
            <a:chOff x="2782859" y="1299492"/>
            <a:chExt cx="6626281" cy="3600000"/>
          </a:xfrm>
        </p:grpSpPr>
        <p:sp>
          <p:nvSpPr>
            <p:cNvPr id="105" name="Rectángulo: esquinas redondeadas 104">
              <a:extLst>
                <a:ext uri="{FF2B5EF4-FFF2-40B4-BE49-F238E27FC236}">
                  <a16:creationId xmlns:a16="http://schemas.microsoft.com/office/drawing/2014/main" id="{39B7D021-C7CC-4F65-9CB7-876CD3706372}"/>
                </a:ext>
              </a:extLst>
            </p:cNvPr>
            <p:cNvSpPr/>
            <p:nvPr/>
          </p:nvSpPr>
          <p:spPr>
            <a:xfrm>
              <a:off x="2782859" y="1299492"/>
              <a:ext cx="6626281" cy="3600000"/>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A90CFE60-04A1-479A-873D-32DCF0115EE2}"/>
                </a:ext>
              </a:extLst>
            </p:cNvPr>
            <p:cNvSpPr txBox="1"/>
            <p:nvPr>
              <p:custDataLst>
                <p:custData r:id="rId9"/>
              </p:custDataLst>
            </p:nvPr>
          </p:nvSpPr>
          <p:spPr>
            <a:xfrm>
              <a:off x="3049217" y="1526803"/>
              <a:ext cx="5735866"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¿El </a:t>
              </a:r>
              <a:r>
                <a:rPr lang="en-US" sz="2200" dirty="0" err="1">
                  <a:solidFill>
                    <a:schemeClr val="bg1"/>
                  </a:solidFill>
                  <a:latin typeface="Raleway" panose="020B0503030101060003" pitchFamily="34" charset="0"/>
                  <a:ea typeface="Segoe UI" pitchFamily="34" charset="0"/>
                  <a:cs typeface="Segoe UI" pitchFamily="34" charset="0"/>
                </a:rPr>
                <a:t>programa</a:t>
              </a:r>
              <a:r>
                <a:rPr lang="en-US" sz="2200" dirty="0">
                  <a:solidFill>
                    <a:schemeClr val="bg1"/>
                  </a:solidFill>
                  <a:latin typeface="Raleway" panose="020B0503030101060003" pitchFamily="34" charset="0"/>
                  <a:ea typeface="Segoe UI" pitchFamily="34" charset="0"/>
                  <a:cs typeface="Segoe UI" pitchFamily="34" charset="0"/>
                </a:rPr>
                <a:t> se da </a:t>
              </a:r>
              <a:r>
                <a:rPr lang="en-US" sz="2200" dirty="0" err="1">
                  <a:solidFill>
                    <a:schemeClr val="bg1"/>
                  </a:solidFill>
                  <a:latin typeface="Raleway" panose="020B0503030101060003" pitchFamily="34" charset="0"/>
                  <a:ea typeface="Segoe UI" pitchFamily="34" charset="0"/>
                  <a:cs typeface="Segoe UI" pitchFamily="34" charset="0"/>
                </a:rPr>
                <a:t>en</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más</a:t>
              </a:r>
              <a:r>
                <a:rPr lang="en-US" sz="2200" dirty="0">
                  <a:solidFill>
                    <a:schemeClr val="bg1"/>
                  </a:solidFill>
                  <a:latin typeface="Raleway" panose="020B0503030101060003" pitchFamily="34" charset="0"/>
                  <a:ea typeface="Segoe UI" pitchFamily="34" charset="0"/>
                  <a:cs typeface="Segoe UI" pitchFamily="34" charset="0"/>
                </a:rPr>
                <a:t> de una </a:t>
              </a:r>
              <a:r>
                <a:rPr lang="en-US" sz="2200" dirty="0" err="1">
                  <a:solidFill>
                    <a:schemeClr val="bg1"/>
                  </a:solidFill>
                  <a:latin typeface="Raleway" panose="020B0503030101060003" pitchFamily="34" charset="0"/>
                  <a:ea typeface="Segoe UI" pitchFamily="34" charset="0"/>
                  <a:cs typeface="Segoe UI" pitchFamily="34" charset="0"/>
                </a:rPr>
                <a:t>región</a:t>
              </a:r>
              <a:r>
                <a:rPr lang="en-US" sz="2200" dirty="0">
                  <a:solidFill>
                    <a:schemeClr val="bg1"/>
                  </a:solidFill>
                  <a:latin typeface="Raleway" panose="020B0503030101060003" pitchFamily="34" charset="0"/>
                  <a:ea typeface="Segoe UI" pitchFamily="34" charset="0"/>
                  <a:cs typeface="Segoe UI" pitchFamily="34" charset="0"/>
                </a:rPr>
                <a:t>?</a:t>
              </a:r>
            </a:p>
          </p:txBody>
        </p:sp>
        <p:grpSp>
          <p:nvGrpSpPr>
            <p:cNvPr id="110" name="Grupo 109">
              <a:extLst>
                <a:ext uri="{FF2B5EF4-FFF2-40B4-BE49-F238E27FC236}">
                  <a16:creationId xmlns:a16="http://schemas.microsoft.com/office/drawing/2014/main" id="{A8DB5A49-2747-426B-9E24-3B458C6D2E51}"/>
                </a:ext>
              </a:extLst>
            </p:cNvPr>
            <p:cNvGrpSpPr/>
            <p:nvPr>
              <p:custDataLst>
                <p:custData r:id="rId10"/>
              </p:custDataLst>
            </p:nvPr>
          </p:nvGrpSpPr>
          <p:grpSpPr>
            <a:xfrm>
              <a:off x="7791579" y="4442551"/>
              <a:ext cx="1457546" cy="292388"/>
              <a:chOff x="4760668" y="4237301"/>
              <a:chExt cx="2616422" cy="292388"/>
            </a:xfrm>
          </p:grpSpPr>
          <p:sp>
            <p:nvSpPr>
              <p:cNvPr id="112" name="Rectángulo: esquinas redondeadas 111">
                <a:extLst>
                  <a:ext uri="{FF2B5EF4-FFF2-40B4-BE49-F238E27FC236}">
                    <a16:creationId xmlns:a16="http://schemas.microsoft.com/office/drawing/2014/main" id="{DCE46135-3725-4138-BF8D-F1F6C928EE6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22" action="ppaction://hlinksldjump"/>
                <a:extLst>
                  <a:ext uri="{FF2B5EF4-FFF2-40B4-BE49-F238E27FC236}">
                    <a16:creationId xmlns:a16="http://schemas.microsoft.com/office/drawing/2014/main" id="{8E32B4EC-2BB5-4C95-8733-C590F59F785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grpSp>
        <p:nvGrpSpPr>
          <p:cNvPr id="122" name="Grupo 121">
            <a:extLst>
              <a:ext uri="{FF2B5EF4-FFF2-40B4-BE49-F238E27FC236}">
                <a16:creationId xmlns:a16="http://schemas.microsoft.com/office/drawing/2014/main" id="{D200FDAE-2999-4E11-A386-61C4F6AF8D8D}"/>
              </a:ext>
            </a:extLst>
          </p:cNvPr>
          <p:cNvGrpSpPr/>
          <p:nvPr>
            <p:custDataLst>
              <p:custData r:id="rId5"/>
            </p:custDataLst>
          </p:nvPr>
        </p:nvGrpSpPr>
        <p:grpSpPr>
          <a:xfrm>
            <a:off x="3049217" y="2684919"/>
            <a:ext cx="735383" cy="292388"/>
            <a:chOff x="4760668" y="4237301"/>
            <a:chExt cx="2616422" cy="292388"/>
          </a:xfrm>
        </p:grpSpPr>
        <p:sp>
          <p:nvSpPr>
            <p:cNvPr id="123" name="Rectángulo: esquinas redondeadas 122">
              <a:extLst>
                <a:ext uri="{FF2B5EF4-FFF2-40B4-BE49-F238E27FC236}">
                  <a16:creationId xmlns:a16="http://schemas.microsoft.com/office/drawing/2014/main" id="{59C8B971-B265-4434-9671-3473F73709DD}"/>
                </a:ext>
              </a:extLst>
            </p:cNvPr>
            <p:cNvSpPr/>
            <p:nvPr/>
          </p:nvSpPr>
          <p:spPr>
            <a:xfrm>
              <a:off x="4760668" y="4237301"/>
              <a:ext cx="2616422" cy="292388"/>
            </a:xfrm>
            <a:prstGeom prst="roundRect">
              <a:avLst>
                <a:gd name="adj" fmla="val 17795"/>
              </a:avLst>
            </a:prstGeom>
            <a:solidFill>
              <a:srgbClr val="69C000"/>
            </a:solidFill>
            <a:ln w="12700">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Content">
              <a:hlinkClick r:id="rId23" action="ppaction://hlinksldjump"/>
              <a:extLst>
                <a:ext uri="{FF2B5EF4-FFF2-40B4-BE49-F238E27FC236}">
                  <a16:creationId xmlns:a16="http://schemas.microsoft.com/office/drawing/2014/main" id="{8329DEC0-7F3B-4EBB-94B4-33D99C76088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Sí</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25" name="Grupo 124">
            <a:extLst>
              <a:ext uri="{FF2B5EF4-FFF2-40B4-BE49-F238E27FC236}">
                <a16:creationId xmlns:a16="http://schemas.microsoft.com/office/drawing/2014/main" id="{B3DA89EF-D30C-4552-B121-C516AB866CC7}"/>
              </a:ext>
            </a:extLst>
          </p:cNvPr>
          <p:cNvGrpSpPr/>
          <p:nvPr>
            <p:custDataLst>
              <p:custData r:id="rId6"/>
            </p:custDataLst>
          </p:nvPr>
        </p:nvGrpSpPr>
        <p:grpSpPr>
          <a:xfrm>
            <a:off x="3898900" y="2684919"/>
            <a:ext cx="735383" cy="292388"/>
            <a:chOff x="4760668" y="4237301"/>
            <a:chExt cx="2616422" cy="292388"/>
          </a:xfrm>
        </p:grpSpPr>
        <p:sp>
          <p:nvSpPr>
            <p:cNvPr id="126" name="Rectángulo: esquinas redondeadas 125">
              <a:extLst>
                <a:ext uri="{FF2B5EF4-FFF2-40B4-BE49-F238E27FC236}">
                  <a16:creationId xmlns:a16="http://schemas.microsoft.com/office/drawing/2014/main" id="{ED356290-DB46-4A80-9317-3A674E91AA3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7" name="Content">
              <a:extLst>
                <a:ext uri="{FF2B5EF4-FFF2-40B4-BE49-F238E27FC236}">
                  <a16:creationId xmlns:a16="http://schemas.microsoft.com/office/drawing/2014/main" id="{8F0FF5F5-B394-46A9-8C07-B858584105D1}"/>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No</a:t>
              </a:r>
            </a:p>
          </p:txBody>
        </p:sp>
      </p:grpSp>
    </p:spTree>
    <p:extLst>
      <p:ext uri="{BB962C8B-B14F-4D97-AF65-F5344CB8AC3E}">
        <p14:creationId xmlns:p14="http://schemas.microsoft.com/office/powerpoint/2010/main" val="110417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86718983-1B0E-419A-B182-541A75B345DD}"/>
              </a:ext>
            </a:extLst>
          </p:cNvPr>
          <p:cNvGrpSpPr/>
          <p:nvPr/>
        </p:nvGrpSpPr>
        <p:grpSpPr>
          <a:xfrm>
            <a:off x="2782859" y="1945882"/>
            <a:ext cx="6626281" cy="3600000"/>
            <a:chOff x="2782859" y="1299492"/>
            <a:chExt cx="6626281" cy="3600000"/>
          </a:xfrm>
        </p:grpSpPr>
        <p:sp>
          <p:nvSpPr>
            <p:cNvPr id="105" name="Rectángulo: esquinas redondeadas 104">
              <a:extLst>
                <a:ext uri="{FF2B5EF4-FFF2-40B4-BE49-F238E27FC236}">
                  <a16:creationId xmlns:a16="http://schemas.microsoft.com/office/drawing/2014/main" id="{39B7D021-C7CC-4F65-9CB7-876CD3706372}"/>
                </a:ext>
              </a:extLst>
            </p:cNvPr>
            <p:cNvSpPr/>
            <p:nvPr/>
          </p:nvSpPr>
          <p:spPr>
            <a:xfrm>
              <a:off x="2782859" y="1299492"/>
              <a:ext cx="6626281" cy="3600000"/>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297E2805-74FB-4EF3-BAA0-B59424C51013}"/>
                </a:ext>
              </a:extLst>
            </p:cNvPr>
            <p:cNvSpPr txBox="1"/>
            <p:nvPr>
              <p:custDataLst>
                <p:custData r:id="rId13"/>
              </p:custDataLst>
            </p:nvPr>
          </p:nvSpPr>
          <p:spPr>
            <a:xfrm>
              <a:off x="3054477" y="2472535"/>
              <a:ext cx="5625258" cy="723275"/>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t>
              </a:r>
              <a:r>
                <a:rPr lang="en-US" sz="2200" dirty="0" err="1">
                  <a:solidFill>
                    <a:schemeClr val="bg1"/>
                  </a:solidFill>
                  <a:latin typeface="Raleway" panose="020B0503030101060003" pitchFamily="34" charset="0"/>
                  <a:ea typeface="Segoe UI" pitchFamily="34" charset="0"/>
                  <a:cs typeface="Segoe UI" pitchFamily="34" charset="0"/>
                </a:rPr>
                <a:t>Deseas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asignar</a:t>
              </a:r>
              <a:r>
                <a:rPr lang="en-US" sz="2200" dirty="0">
                  <a:solidFill>
                    <a:schemeClr val="bg1"/>
                  </a:solidFill>
                  <a:latin typeface="Raleway" panose="020B0503030101060003" pitchFamily="34" charset="0"/>
                  <a:ea typeface="Segoe UI" pitchFamily="34" charset="0"/>
                  <a:cs typeface="Segoe UI" pitchFamily="34" charset="0"/>
                </a:rPr>
                <a:t> un </a:t>
              </a:r>
              <a:r>
                <a:rPr lang="en-US" sz="2200" dirty="0" err="1">
                  <a:solidFill>
                    <a:schemeClr val="bg1"/>
                  </a:solidFill>
                  <a:latin typeface="Raleway" panose="020B0503030101060003" pitchFamily="34" charset="0"/>
                  <a:ea typeface="Segoe UI" pitchFamily="34" charset="0"/>
                  <a:cs typeface="Segoe UI" pitchFamily="34" charset="0"/>
                </a:rPr>
                <a:t>coordinador</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estatal</a:t>
              </a:r>
              <a:r>
                <a:rPr lang="en-US" sz="2200" dirty="0">
                  <a:solidFill>
                    <a:schemeClr val="bg1"/>
                  </a:solidFill>
                  <a:latin typeface="Raleway" panose="020B0503030101060003" pitchFamily="34" charset="0"/>
                  <a:ea typeface="Segoe UI" pitchFamily="34" charset="0"/>
                  <a:cs typeface="Segoe UI" pitchFamily="34" charset="0"/>
                </a:rPr>
                <a:t> o </a:t>
              </a:r>
            </a:p>
            <a:p>
              <a:r>
                <a:rPr lang="en-US" sz="2200" dirty="0" err="1">
                  <a:solidFill>
                    <a:schemeClr val="bg1"/>
                  </a:solidFill>
                  <a:latin typeface="Raleway" panose="020B0503030101060003" pitchFamily="34" charset="0"/>
                  <a:ea typeface="Segoe UI" pitchFamily="34" charset="0"/>
                  <a:cs typeface="Segoe UI" pitchFamily="34" charset="0"/>
                </a:rPr>
                <a:t>coordinadores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regionales</a:t>
              </a:r>
              <a:r>
                <a:rPr lang="en-US" sz="2200" dirty="0">
                  <a:solidFill>
                    <a:schemeClr val="bg1"/>
                  </a:solidFill>
                  <a:latin typeface="Raleway" panose="020B0503030101060003" pitchFamily="34" charset="0"/>
                  <a:ea typeface="Segoe UI" pitchFamily="34" charset="0"/>
                  <a:cs typeface="Segoe UI" pitchFamily="34" charset="0"/>
                </a:rPr>
                <a:t>?</a:t>
              </a:r>
            </a:p>
          </p:txBody>
        </p:sp>
        <p:sp>
          <p:nvSpPr>
            <p:cNvPr id="109" name="Content">
              <a:extLst>
                <a:ext uri="{FF2B5EF4-FFF2-40B4-BE49-F238E27FC236}">
                  <a16:creationId xmlns:a16="http://schemas.microsoft.com/office/drawing/2014/main" id="{A90CFE60-04A1-479A-873D-32DCF0115EE2}"/>
                </a:ext>
              </a:extLst>
            </p:cNvPr>
            <p:cNvSpPr txBox="1"/>
            <p:nvPr>
              <p:custDataLst>
                <p:custData r:id="rId14"/>
              </p:custDataLst>
            </p:nvPr>
          </p:nvSpPr>
          <p:spPr>
            <a:xfrm>
              <a:off x="3049217" y="1526803"/>
              <a:ext cx="5735866"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¿El </a:t>
              </a:r>
              <a:r>
                <a:rPr lang="en-US" sz="2200" dirty="0" err="1">
                  <a:solidFill>
                    <a:schemeClr val="bg1"/>
                  </a:solidFill>
                  <a:latin typeface="Raleway" panose="020B0503030101060003" pitchFamily="34" charset="0"/>
                  <a:ea typeface="Segoe UI" pitchFamily="34" charset="0"/>
                  <a:cs typeface="Segoe UI" pitchFamily="34" charset="0"/>
                </a:rPr>
                <a:t>programa</a:t>
              </a:r>
              <a:r>
                <a:rPr lang="en-US" sz="2200" dirty="0">
                  <a:solidFill>
                    <a:schemeClr val="bg1"/>
                  </a:solidFill>
                  <a:latin typeface="Raleway" panose="020B0503030101060003" pitchFamily="34" charset="0"/>
                  <a:ea typeface="Segoe UI" pitchFamily="34" charset="0"/>
                  <a:cs typeface="Segoe UI" pitchFamily="34" charset="0"/>
                </a:rPr>
                <a:t> se da </a:t>
              </a:r>
              <a:r>
                <a:rPr lang="en-US" sz="2200" dirty="0" err="1">
                  <a:solidFill>
                    <a:schemeClr val="bg1"/>
                  </a:solidFill>
                  <a:latin typeface="Raleway" panose="020B0503030101060003" pitchFamily="34" charset="0"/>
                  <a:ea typeface="Segoe UI" pitchFamily="34" charset="0"/>
                  <a:cs typeface="Segoe UI" pitchFamily="34" charset="0"/>
                </a:rPr>
                <a:t>en</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más</a:t>
              </a:r>
              <a:r>
                <a:rPr lang="en-US" sz="2200" dirty="0">
                  <a:solidFill>
                    <a:schemeClr val="bg1"/>
                  </a:solidFill>
                  <a:latin typeface="Raleway" panose="020B0503030101060003" pitchFamily="34" charset="0"/>
                  <a:ea typeface="Segoe UI" pitchFamily="34" charset="0"/>
                  <a:cs typeface="Segoe UI" pitchFamily="34" charset="0"/>
                </a:rPr>
                <a:t> de una </a:t>
              </a:r>
              <a:r>
                <a:rPr lang="en-US" sz="2200" dirty="0" err="1">
                  <a:solidFill>
                    <a:schemeClr val="bg1"/>
                  </a:solidFill>
                  <a:latin typeface="Raleway" panose="020B0503030101060003" pitchFamily="34" charset="0"/>
                  <a:ea typeface="Segoe UI" pitchFamily="34" charset="0"/>
                  <a:cs typeface="Segoe UI" pitchFamily="34" charset="0"/>
                </a:rPr>
                <a:t>región</a:t>
              </a:r>
              <a:r>
                <a:rPr lang="en-US" sz="2200" dirty="0">
                  <a:solidFill>
                    <a:schemeClr val="bg1"/>
                  </a:solidFill>
                  <a:latin typeface="Raleway" panose="020B0503030101060003" pitchFamily="34" charset="0"/>
                  <a:ea typeface="Segoe UI" pitchFamily="34" charset="0"/>
                  <a:cs typeface="Segoe UI" pitchFamily="34" charset="0"/>
                </a:rPr>
                <a:t>?</a:t>
              </a:r>
            </a:p>
          </p:txBody>
        </p:sp>
        <p:grpSp>
          <p:nvGrpSpPr>
            <p:cNvPr id="110" name="Grupo 109">
              <a:extLst>
                <a:ext uri="{FF2B5EF4-FFF2-40B4-BE49-F238E27FC236}">
                  <a16:creationId xmlns:a16="http://schemas.microsoft.com/office/drawing/2014/main" id="{A8DB5A49-2747-426B-9E24-3B458C6D2E51}"/>
                </a:ext>
              </a:extLst>
            </p:cNvPr>
            <p:cNvGrpSpPr/>
            <p:nvPr>
              <p:custDataLst>
                <p:custData r:id="rId15"/>
              </p:custDataLst>
            </p:nvPr>
          </p:nvGrpSpPr>
          <p:grpSpPr>
            <a:xfrm>
              <a:off x="7791579" y="4442551"/>
              <a:ext cx="1457546" cy="292388"/>
              <a:chOff x="4760668" y="4237301"/>
              <a:chExt cx="2616422" cy="292388"/>
            </a:xfrm>
          </p:grpSpPr>
          <p:sp>
            <p:nvSpPr>
              <p:cNvPr id="112" name="Rectángulo: esquinas redondeadas 111">
                <a:extLst>
                  <a:ext uri="{FF2B5EF4-FFF2-40B4-BE49-F238E27FC236}">
                    <a16:creationId xmlns:a16="http://schemas.microsoft.com/office/drawing/2014/main" id="{DCE46135-3725-4138-BF8D-F1F6C928EE6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27" action="ppaction://hlinksldjump"/>
                <a:extLst>
                  <a:ext uri="{FF2B5EF4-FFF2-40B4-BE49-F238E27FC236}">
                    <a16:creationId xmlns:a16="http://schemas.microsoft.com/office/drawing/2014/main" id="{8E32B4EC-2BB5-4C95-8733-C590F59F785A}"/>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grpSp>
        <p:nvGrpSpPr>
          <p:cNvPr id="122" name="Grupo 121">
            <a:extLst>
              <a:ext uri="{FF2B5EF4-FFF2-40B4-BE49-F238E27FC236}">
                <a16:creationId xmlns:a16="http://schemas.microsoft.com/office/drawing/2014/main" id="{D200FDAE-2999-4E11-A386-61C4F6AF8D8D}"/>
              </a:ext>
            </a:extLst>
          </p:cNvPr>
          <p:cNvGrpSpPr/>
          <p:nvPr>
            <p:custDataLst>
              <p:custData r:id="rId5"/>
            </p:custDataLst>
          </p:nvPr>
        </p:nvGrpSpPr>
        <p:grpSpPr>
          <a:xfrm>
            <a:off x="3049217" y="2684919"/>
            <a:ext cx="735383" cy="292388"/>
            <a:chOff x="4760668" y="4237301"/>
            <a:chExt cx="2616422" cy="292388"/>
          </a:xfrm>
        </p:grpSpPr>
        <p:sp>
          <p:nvSpPr>
            <p:cNvPr id="123" name="Rectángulo: esquinas redondeadas 122">
              <a:extLst>
                <a:ext uri="{FF2B5EF4-FFF2-40B4-BE49-F238E27FC236}">
                  <a16:creationId xmlns:a16="http://schemas.microsoft.com/office/drawing/2014/main" id="{59C8B971-B265-4434-9671-3473F73709DD}"/>
                </a:ext>
              </a:extLst>
            </p:cNvPr>
            <p:cNvSpPr/>
            <p:nvPr/>
          </p:nvSpPr>
          <p:spPr>
            <a:xfrm>
              <a:off x="4760668" y="4237301"/>
              <a:ext cx="2616422" cy="292388"/>
            </a:xfrm>
            <a:prstGeom prst="roundRect">
              <a:avLst>
                <a:gd name="adj" fmla="val 17795"/>
              </a:avLst>
            </a:prstGeom>
            <a:solidFill>
              <a:srgbClr val="69C00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Content">
              <a:extLst>
                <a:ext uri="{FF2B5EF4-FFF2-40B4-BE49-F238E27FC236}">
                  <a16:creationId xmlns:a16="http://schemas.microsoft.com/office/drawing/2014/main" id="{8329DEC0-7F3B-4EBB-94B4-33D99C76088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Sí</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25" name="Grupo 124">
            <a:extLst>
              <a:ext uri="{FF2B5EF4-FFF2-40B4-BE49-F238E27FC236}">
                <a16:creationId xmlns:a16="http://schemas.microsoft.com/office/drawing/2014/main" id="{B3DA89EF-D30C-4552-B121-C516AB866CC7}"/>
              </a:ext>
            </a:extLst>
          </p:cNvPr>
          <p:cNvGrpSpPr/>
          <p:nvPr>
            <p:custDataLst>
              <p:custData r:id="rId6"/>
            </p:custDataLst>
          </p:nvPr>
        </p:nvGrpSpPr>
        <p:grpSpPr>
          <a:xfrm>
            <a:off x="3898900" y="2684919"/>
            <a:ext cx="735383" cy="292388"/>
            <a:chOff x="4760668" y="4237301"/>
            <a:chExt cx="2616422" cy="292388"/>
          </a:xfrm>
        </p:grpSpPr>
        <p:sp>
          <p:nvSpPr>
            <p:cNvPr id="126" name="Rectángulo: esquinas redondeadas 125">
              <a:extLst>
                <a:ext uri="{FF2B5EF4-FFF2-40B4-BE49-F238E27FC236}">
                  <a16:creationId xmlns:a16="http://schemas.microsoft.com/office/drawing/2014/main" id="{ED356290-DB46-4A80-9317-3A674E91AA3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Content">
              <a:extLst>
                <a:ext uri="{FF2B5EF4-FFF2-40B4-BE49-F238E27FC236}">
                  <a16:creationId xmlns:a16="http://schemas.microsoft.com/office/drawing/2014/main" id="{8F0FF5F5-B394-46A9-8C07-B858584105D1}"/>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No</a:t>
              </a:r>
            </a:p>
          </p:txBody>
        </p:sp>
      </p:grpSp>
      <p:grpSp>
        <p:nvGrpSpPr>
          <p:cNvPr id="128" name="Grupo 127">
            <a:extLst>
              <a:ext uri="{FF2B5EF4-FFF2-40B4-BE49-F238E27FC236}">
                <a16:creationId xmlns:a16="http://schemas.microsoft.com/office/drawing/2014/main" id="{E2AC39C2-7F53-40A7-BCAA-A8DBB957E5B8}"/>
              </a:ext>
            </a:extLst>
          </p:cNvPr>
          <p:cNvGrpSpPr/>
          <p:nvPr>
            <p:custDataLst>
              <p:custData r:id="rId7"/>
            </p:custDataLst>
          </p:nvPr>
        </p:nvGrpSpPr>
        <p:grpSpPr>
          <a:xfrm>
            <a:off x="3049216" y="3946955"/>
            <a:ext cx="1364400" cy="292388"/>
            <a:chOff x="4760668" y="4237301"/>
            <a:chExt cx="2616422" cy="292388"/>
          </a:xfrm>
        </p:grpSpPr>
        <p:sp>
          <p:nvSpPr>
            <p:cNvPr id="129" name="Rectángulo: esquinas redondeadas 128">
              <a:extLst>
                <a:ext uri="{FF2B5EF4-FFF2-40B4-BE49-F238E27FC236}">
                  <a16:creationId xmlns:a16="http://schemas.microsoft.com/office/drawing/2014/main" id="{8EC1DD45-1814-4F40-9245-EB38722541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28" action="ppaction://hlinksldjump"/>
              <a:extLst>
                <a:ext uri="{FF2B5EF4-FFF2-40B4-BE49-F238E27FC236}">
                  <a16:creationId xmlns:a16="http://schemas.microsoft.com/office/drawing/2014/main" id="{0CC7E7D6-FDD2-4B21-95AA-8F2BA295EC05}"/>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Estatal</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1" name="Grupo 130">
            <a:extLst>
              <a:ext uri="{FF2B5EF4-FFF2-40B4-BE49-F238E27FC236}">
                <a16:creationId xmlns:a16="http://schemas.microsoft.com/office/drawing/2014/main" id="{3206955E-97EC-4AEF-A45A-C2914E5FCF12}"/>
              </a:ext>
            </a:extLst>
          </p:cNvPr>
          <p:cNvGrpSpPr/>
          <p:nvPr>
            <p:custDataLst>
              <p:custData r:id="rId8"/>
            </p:custDataLst>
          </p:nvPr>
        </p:nvGrpSpPr>
        <p:grpSpPr>
          <a:xfrm>
            <a:off x="4535178" y="3946955"/>
            <a:ext cx="1362702" cy="292388"/>
            <a:chOff x="4760668" y="4237301"/>
            <a:chExt cx="2616422" cy="292388"/>
          </a:xfrm>
        </p:grpSpPr>
        <p:sp>
          <p:nvSpPr>
            <p:cNvPr id="132" name="Rectángulo: esquinas redondeadas 131">
              <a:extLst>
                <a:ext uri="{FF2B5EF4-FFF2-40B4-BE49-F238E27FC236}">
                  <a16:creationId xmlns:a16="http://schemas.microsoft.com/office/drawing/2014/main" id="{05AFFCC6-15D4-440A-A490-181846F7ABD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Content">
              <a:hlinkClick r:id="rId29" action="ppaction://hlinksldjump"/>
              <a:extLst>
                <a:ext uri="{FF2B5EF4-FFF2-40B4-BE49-F238E27FC236}">
                  <a16:creationId xmlns:a16="http://schemas.microsoft.com/office/drawing/2014/main" id="{DB51078B-92AC-49DB-A816-CC7940F8CBE8}"/>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Regionales</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678431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76069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estatal</a:t>
            </a:r>
            <a:endParaRPr lang="en-US" sz="2200" dirty="0">
              <a:latin typeface="Raleway" panose="020B0503030101060003" pitchFamily="34" charset="0"/>
              <a:ea typeface="Segoe UI" pitchFamily="34" charset="0"/>
              <a:cs typeface="Segoe UI" pitchFamily="34" charset="0"/>
            </a:endParaRPr>
          </a:p>
        </p:txBody>
      </p:sp>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9"/>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77375DAA-2D18-49AB-B688-0103ACB38528}"/>
              </a:ext>
            </a:extLst>
          </p:cNvPr>
          <p:cNvGrpSpPr/>
          <p:nvPr/>
        </p:nvGrpSpPr>
        <p:grpSpPr>
          <a:xfrm>
            <a:off x="11541248" y="2601017"/>
            <a:ext cx="180000" cy="3926783"/>
            <a:chOff x="10045700" y="1993900"/>
            <a:chExt cx="180000" cy="4533900"/>
          </a:xfrm>
        </p:grpSpPr>
        <p:sp>
          <p:nvSpPr>
            <p:cNvPr id="105" name="Rectángulo: esquinas redondeadas 104">
              <a:extLst>
                <a:ext uri="{FF2B5EF4-FFF2-40B4-BE49-F238E27FC236}">
                  <a16:creationId xmlns:a16="http://schemas.microsoft.com/office/drawing/2014/main" id="{B8995EC7-EB21-48A1-929B-699C6FD5FC78}"/>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Rectángulo: esquinas redondeadas 105">
              <a:extLst>
                <a:ext uri="{FF2B5EF4-FFF2-40B4-BE49-F238E27FC236}">
                  <a16:creationId xmlns:a16="http://schemas.microsoft.com/office/drawing/2014/main" id="{9727C2A6-80DE-47D0-80D7-CE9C6C4FDFA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7" name="Grupo 106">
            <a:extLst>
              <a:ext uri="{FF2B5EF4-FFF2-40B4-BE49-F238E27FC236}">
                <a16:creationId xmlns:a16="http://schemas.microsoft.com/office/drawing/2014/main" id="{9BBE809B-59A9-4E2F-8C7B-EC0224ACF989}"/>
              </a:ext>
            </a:extLst>
          </p:cNvPr>
          <p:cNvGrpSpPr/>
          <p:nvPr/>
        </p:nvGrpSpPr>
        <p:grpSpPr>
          <a:xfrm>
            <a:off x="470752" y="2601017"/>
            <a:ext cx="5040000" cy="698443"/>
            <a:chOff x="6650368" y="2601017"/>
            <a:chExt cx="4163952" cy="698443"/>
          </a:xfrm>
        </p:grpSpPr>
        <p:sp>
          <p:nvSpPr>
            <p:cNvPr id="108" name="Rectángulo: esquinas redondeadas 107">
              <a:extLst>
                <a:ext uri="{FF2B5EF4-FFF2-40B4-BE49-F238E27FC236}">
                  <a16:creationId xmlns:a16="http://schemas.microsoft.com/office/drawing/2014/main" id="{AF1ED2D2-DAB7-4227-86C0-4836A451AB2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4A11AB26-C9A1-433A-8947-819F5347304F}"/>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0" name="Content">
              <a:extLst>
                <a:ext uri="{FF2B5EF4-FFF2-40B4-BE49-F238E27FC236}">
                  <a16:creationId xmlns:a16="http://schemas.microsoft.com/office/drawing/2014/main" id="{BD5DD93E-CE51-4906-8BBC-060CD8017806}"/>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2" name="Grupo 111">
            <a:extLst>
              <a:ext uri="{FF2B5EF4-FFF2-40B4-BE49-F238E27FC236}">
                <a16:creationId xmlns:a16="http://schemas.microsoft.com/office/drawing/2014/main" id="{2D64F9F1-A11A-49D0-AE4E-CE351EC7A62B}"/>
              </a:ext>
            </a:extLst>
          </p:cNvPr>
          <p:cNvGrpSpPr/>
          <p:nvPr/>
        </p:nvGrpSpPr>
        <p:grpSpPr>
          <a:xfrm>
            <a:off x="6280403" y="2591692"/>
            <a:ext cx="5040000" cy="698443"/>
            <a:chOff x="6650368" y="2601017"/>
            <a:chExt cx="4163952" cy="698443"/>
          </a:xfrm>
        </p:grpSpPr>
        <p:sp>
          <p:nvSpPr>
            <p:cNvPr id="113" name="Rectángulo: esquinas redondeadas 112">
              <a:extLst>
                <a:ext uri="{FF2B5EF4-FFF2-40B4-BE49-F238E27FC236}">
                  <a16:creationId xmlns:a16="http://schemas.microsoft.com/office/drawing/2014/main" id="{978C1C24-1E6A-4C12-92F6-864CC7F7326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6462C3D7-E144-4411-AA85-5C89ABAA94F5}"/>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5" name="Content">
              <a:extLst>
                <a:ext uri="{FF2B5EF4-FFF2-40B4-BE49-F238E27FC236}">
                  <a16:creationId xmlns:a16="http://schemas.microsoft.com/office/drawing/2014/main" id="{73575B58-B0F4-4E56-8B94-BC1BF8F99F3F}"/>
                </a:ext>
              </a:extLst>
            </p:cNvPr>
            <p:cNvSpPr txBox="1"/>
            <p:nvPr>
              <p:custDataLst>
                <p:custData r:id="rId1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6" name="Grupo 115">
            <a:extLst>
              <a:ext uri="{FF2B5EF4-FFF2-40B4-BE49-F238E27FC236}">
                <a16:creationId xmlns:a16="http://schemas.microsoft.com/office/drawing/2014/main" id="{BB453D8C-0C7D-484C-A6E5-E2568018E14C}"/>
              </a:ext>
            </a:extLst>
          </p:cNvPr>
          <p:cNvGrpSpPr/>
          <p:nvPr/>
        </p:nvGrpSpPr>
        <p:grpSpPr>
          <a:xfrm>
            <a:off x="6280403" y="3423664"/>
            <a:ext cx="5040000" cy="698443"/>
            <a:chOff x="6650368" y="2601017"/>
            <a:chExt cx="4163952" cy="698443"/>
          </a:xfrm>
        </p:grpSpPr>
        <p:sp>
          <p:nvSpPr>
            <p:cNvPr id="117" name="Rectángulo: esquinas redondeadas 116">
              <a:extLst>
                <a:ext uri="{FF2B5EF4-FFF2-40B4-BE49-F238E27FC236}">
                  <a16:creationId xmlns:a16="http://schemas.microsoft.com/office/drawing/2014/main" id="{16A8F814-E439-4429-B007-12243BD78EE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785737CA-BEEC-44F4-B810-D975EF6C021C}"/>
                </a:ext>
              </a:extLst>
            </p:cNvPr>
            <p:cNvSpPr txBox="1"/>
            <p:nvPr>
              <p:custDataLst>
                <p:custData r:id="rId1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119" name="Content">
              <a:extLst>
                <a:ext uri="{FF2B5EF4-FFF2-40B4-BE49-F238E27FC236}">
                  <a16:creationId xmlns:a16="http://schemas.microsoft.com/office/drawing/2014/main" id="{D79F9F7A-3F3E-4304-AE27-DEF26FB1B0C3}"/>
                </a:ext>
              </a:extLst>
            </p:cNvPr>
            <p:cNvSpPr txBox="1"/>
            <p:nvPr>
              <p:custDataLst>
                <p:custData r:id="rId1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0" name="Grupo 119">
            <a:extLst>
              <a:ext uri="{FF2B5EF4-FFF2-40B4-BE49-F238E27FC236}">
                <a16:creationId xmlns:a16="http://schemas.microsoft.com/office/drawing/2014/main" id="{DCCE798D-168F-485A-BD3F-8E2534987B55}"/>
              </a:ext>
            </a:extLst>
          </p:cNvPr>
          <p:cNvGrpSpPr/>
          <p:nvPr/>
        </p:nvGrpSpPr>
        <p:grpSpPr>
          <a:xfrm>
            <a:off x="6280403" y="4258882"/>
            <a:ext cx="5040000" cy="698443"/>
            <a:chOff x="6650368" y="2601017"/>
            <a:chExt cx="4163952" cy="698443"/>
          </a:xfrm>
        </p:grpSpPr>
        <p:sp>
          <p:nvSpPr>
            <p:cNvPr id="121" name="Rectángulo: esquinas redondeadas 120">
              <a:extLst>
                <a:ext uri="{FF2B5EF4-FFF2-40B4-BE49-F238E27FC236}">
                  <a16:creationId xmlns:a16="http://schemas.microsoft.com/office/drawing/2014/main" id="{579BD11A-AB8E-46C6-B669-6C420A5CEED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Content">
              <a:extLst>
                <a:ext uri="{FF2B5EF4-FFF2-40B4-BE49-F238E27FC236}">
                  <a16:creationId xmlns:a16="http://schemas.microsoft.com/office/drawing/2014/main" id="{A6F8057F-C0A9-4058-B502-D8A944E26858}"/>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63519C55-334E-4E13-B0BD-0B5C5AE7C599}"/>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4" name="Grupo 123">
            <a:extLst>
              <a:ext uri="{FF2B5EF4-FFF2-40B4-BE49-F238E27FC236}">
                <a16:creationId xmlns:a16="http://schemas.microsoft.com/office/drawing/2014/main" id="{93D172C0-6F29-4810-B1F9-F08A76436027}"/>
              </a:ext>
            </a:extLst>
          </p:cNvPr>
          <p:cNvGrpSpPr/>
          <p:nvPr/>
        </p:nvGrpSpPr>
        <p:grpSpPr>
          <a:xfrm>
            <a:off x="6280057" y="5094100"/>
            <a:ext cx="5040000" cy="698443"/>
            <a:chOff x="6650368" y="2601017"/>
            <a:chExt cx="4163952" cy="698443"/>
          </a:xfrm>
        </p:grpSpPr>
        <p:sp>
          <p:nvSpPr>
            <p:cNvPr id="125" name="Rectángulo: esquinas redondeadas 124">
              <a:extLst>
                <a:ext uri="{FF2B5EF4-FFF2-40B4-BE49-F238E27FC236}">
                  <a16:creationId xmlns:a16="http://schemas.microsoft.com/office/drawing/2014/main" id="{E8E16F87-69BD-4080-B9AF-86429891BE2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A8C6B22F-8AF0-4DA0-ADAA-7D4221B3C054}"/>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127" name="Content">
              <a:extLst>
                <a:ext uri="{FF2B5EF4-FFF2-40B4-BE49-F238E27FC236}">
                  <a16:creationId xmlns:a16="http://schemas.microsoft.com/office/drawing/2014/main" id="{E9647B2C-D75C-4501-886A-CC7F3B4C2570}"/>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8" name="Grupo 127">
            <a:extLst>
              <a:ext uri="{FF2B5EF4-FFF2-40B4-BE49-F238E27FC236}">
                <a16:creationId xmlns:a16="http://schemas.microsoft.com/office/drawing/2014/main" id="{E67C519E-7AE8-4DEB-8746-265ABFBDE7BA}"/>
              </a:ext>
            </a:extLst>
          </p:cNvPr>
          <p:cNvGrpSpPr/>
          <p:nvPr/>
        </p:nvGrpSpPr>
        <p:grpSpPr>
          <a:xfrm>
            <a:off x="6287930" y="5933183"/>
            <a:ext cx="5040000" cy="698443"/>
            <a:chOff x="6650368" y="2601017"/>
            <a:chExt cx="4163952" cy="698443"/>
          </a:xfrm>
        </p:grpSpPr>
        <p:sp>
          <p:nvSpPr>
            <p:cNvPr id="129" name="Rectángulo: esquinas redondeadas 128">
              <a:extLst>
                <a:ext uri="{FF2B5EF4-FFF2-40B4-BE49-F238E27FC236}">
                  <a16:creationId xmlns:a16="http://schemas.microsoft.com/office/drawing/2014/main" id="{5C58DB47-4973-4B6D-98B6-49A0D573D03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A1646461-CAEC-4FC8-90B7-DBACE973DACB}"/>
                </a:ext>
              </a:extLst>
            </p:cNvPr>
            <p:cNvSpPr txBox="1"/>
            <p:nvPr>
              <p:custDataLst>
                <p:custData r:id="rId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D5FE0610-5907-40FF-8F01-F9EC7C668EE2}"/>
                </a:ext>
              </a:extLst>
            </p:cNvPr>
            <p:cNvSpPr txBox="1"/>
            <p:nvPr>
              <p:custDataLst>
                <p:custData r:id="rId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32" name="Gráfico 131">
            <a:extLst>
              <a:ext uri="{FF2B5EF4-FFF2-40B4-BE49-F238E27FC236}">
                <a16:creationId xmlns:a16="http://schemas.microsoft.com/office/drawing/2014/main" id="{B1D0845C-0CF8-49FA-9832-F89E0F177C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6573" y="2614075"/>
            <a:ext cx="252000" cy="252000"/>
          </a:xfrm>
          <a:prstGeom prst="rect">
            <a:avLst/>
          </a:prstGeom>
        </p:spPr>
      </p:pic>
      <p:pic>
        <p:nvPicPr>
          <p:cNvPr id="133" name="Gráfico 132">
            <a:extLst>
              <a:ext uri="{FF2B5EF4-FFF2-40B4-BE49-F238E27FC236}">
                <a16:creationId xmlns:a16="http://schemas.microsoft.com/office/drawing/2014/main" id="{A6D8588F-9346-4016-82BE-EE8569F7454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3456813"/>
            <a:ext cx="252000" cy="252000"/>
          </a:xfrm>
          <a:prstGeom prst="rect">
            <a:avLst/>
          </a:prstGeom>
        </p:spPr>
      </p:pic>
      <p:pic>
        <p:nvPicPr>
          <p:cNvPr id="134" name="Gráfico 133">
            <a:extLst>
              <a:ext uri="{FF2B5EF4-FFF2-40B4-BE49-F238E27FC236}">
                <a16:creationId xmlns:a16="http://schemas.microsoft.com/office/drawing/2014/main" id="{6AEECF07-0333-42F5-A88A-ED21A7710B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4292031"/>
            <a:ext cx="252000" cy="252000"/>
          </a:xfrm>
          <a:prstGeom prst="rect">
            <a:avLst/>
          </a:prstGeom>
        </p:spPr>
      </p:pic>
      <p:pic>
        <p:nvPicPr>
          <p:cNvPr id="135" name="Gráfico 134">
            <a:extLst>
              <a:ext uri="{FF2B5EF4-FFF2-40B4-BE49-F238E27FC236}">
                <a16:creationId xmlns:a16="http://schemas.microsoft.com/office/drawing/2014/main" id="{A8935EC7-580D-4CBF-8F07-309C924CFBC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5127249"/>
            <a:ext cx="252000" cy="252000"/>
          </a:xfrm>
          <a:prstGeom prst="rect">
            <a:avLst/>
          </a:prstGeom>
        </p:spPr>
      </p:pic>
      <p:pic>
        <p:nvPicPr>
          <p:cNvPr id="136" name="Gráfico 135">
            <a:extLst>
              <a:ext uri="{FF2B5EF4-FFF2-40B4-BE49-F238E27FC236}">
                <a16:creationId xmlns:a16="http://schemas.microsoft.com/office/drawing/2014/main" id="{015EF2E4-0BCB-4695-BEB6-D9DDBFC7074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5960340"/>
            <a:ext cx="252000" cy="252000"/>
          </a:xfrm>
          <a:prstGeom prst="rect">
            <a:avLst/>
          </a:prstGeom>
        </p:spPr>
      </p:pic>
      <p:pic>
        <p:nvPicPr>
          <p:cNvPr id="137" name="Gráfico 136">
            <a:extLst>
              <a:ext uri="{FF2B5EF4-FFF2-40B4-BE49-F238E27FC236}">
                <a16:creationId xmlns:a16="http://schemas.microsoft.com/office/drawing/2014/main" id="{4EAC36E0-2CA0-48B4-BF61-E566D3791E7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236922" y="2616046"/>
            <a:ext cx="252000" cy="252000"/>
          </a:xfrm>
          <a:prstGeom prst="rect">
            <a:avLst/>
          </a:prstGeom>
        </p:spPr>
      </p:pic>
    </p:spTree>
    <p:extLst>
      <p:ext uri="{BB962C8B-B14F-4D97-AF65-F5344CB8AC3E}">
        <p14:creationId xmlns:p14="http://schemas.microsoft.com/office/powerpoint/2010/main" val="198719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3554178"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regionales</a:t>
            </a:r>
            <a:endParaRPr lang="en-US" sz="2200" dirty="0">
              <a:latin typeface="Raleway" panose="020B0503030101060003" pitchFamily="34" charset="0"/>
              <a:ea typeface="Segoe UI" pitchFamily="34" charset="0"/>
              <a:cs typeface="Segoe UI" pitchFamily="34" charset="0"/>
            </a:endParaRPr>
          </a:p>
        </p:txBody>
      </p:sp>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2" action="ppaction://hlinksldjump"/>
              <a:extLst>
                <a:ext uri="{FF2B5EF4-FFF2-40B4-BE49-F238E27FC236}">
                  <a16:creationId xmlns:a16="http://schemas.microsoft.com/office/drawing/2014/main" id="{E63BC99B-E73F-4F66-868B-2E3094EB5B9C}"/>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77375DAA-2D18-49AB-B688-0103ACB38528}"/>
              </a:ext>
            </a:extLst>
          </p:cNvPr>
          <p:cNvGrpSpPr/>
          <p:nvPr/>
        </p:nvGrpSpPr>
        <p:grpSpPr>
          <a:xfrm>
            <a:off x="11541248" y="2601017"/>
            <a:ext cx="180000" cy="3926783"/>
            <a:chOff x="10045700" y="1993900"/>
            <a:chExt cx="180000" cy="4533900"/>
          </a:xfrm>
        </p:grpSpPr>
        <p:sp>
          <p:nvSpPr>
            <p:cNvPr id="105" name="Rectángulo: esquinas redondeadas 104">
              <a:extLst>
                <a:ext uri="{FF2B5EF4-FFF2-40B4-BE49-F238E27FC236}">
                  <a16:creationId xmlns:a16="http://schemas.microsoft.com/office/drawing/2014/main" id="{B8995EC7-EB21-48A1-929B-699C6FD5FC78}"/>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Rectángulo: esquinas redondeadas 105">
              <a:extLst>
                <a:ext uri="{FF2B5EF4-FFF2-40B4-BE49-F238E27FC236}">
                  <a16:creationId xmlns:a16="http://schemas.microsoft.com/office/drawing/2014/main" id="{9727C2A6-80DE-47D0-80D7-CE9C6C4FDFA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2" name="Grupo 111">
            <a:extLst>
              <a:ext uri="{FF2B5EF4-FFF2-40B4-BE49-F238E27FC236}">
                <a16:creationId xmlns:a16="http://schemas.microsoft.com/office/drawing/2014/main" id="{2D64F9F1-A11A-49D0-AE4E-CE351EC7A62B}"/>
              </a:ext>
            </a:extLst>
          </p:cNvPr>
          <p:cNvGrpSpPr/>
          <p:nvPr/>
        </p:nvGrpSpPr>
        <p:grpSpPr>
          <a:xfrm>
            <a:off x="6280403" y="2591692"/>
            <a:ext cx="5040000" cy="698443"/>
            <a:chOff x="6650368" y="2601017"/>
            <a:chExt cx="4163952" cy="698443"/>
          </a:xfrm>
        </p:grpSpPr>
        <p:sp>
          <p:nvSpPr>
            <p:cNvPr id="113" name="Rectángulo: esquinas redondeadas 112">
              <a:extLst>
                <a:ext uri="{FF2B5EF4-FFF2-40B4-BE49-F238E27FC236}">
                  <a16:creationId xmlns:a16="http://schemas.microsoft.com/office/drawing/2014/main" id="{978C1C24-1E6A-4C12-92F6-864CC7F7326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6462C3D7-E144-4411-AA85-5C89ABAA94F5}"/>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5" name="Content">
              <a:extLst>
                <a:ext uri="{FF2B5EF4-FFF2-40B4-BE49-F238E27FC236}">
                  <a16:creationId xmlns:a16="http://schemas.microsoft.com/office/drawing/2014/main" id="{73575B58-B0F4-4E56-8B94-BC1BF8F99F3F}"/>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6" name="Grupo 115">
            <a:extLst>
              <a:ext uri="{FF2B5EF4-FFF2-40B4-BE49-F238E27FC236}">
                <a16:creationId xmlns:a16="http://schemas.microsoft.com/office/drawing/2014/main" id="{BB453D8C-0C7D-484C-A6E5-E2568018E14C}"/>
              </a:ext>
            </a:extLst>
          </p:cNvPr>
          <p:cNvGrpSpPr/>
          <p:nvPr/>
        </p:nvGrpSpPr>
        <p:grpSpPr>
          <a:xfrm>
            <a:off x="6280403" y="3423664"/>
            <a:ext cx="5040000" cy="698443"/>
            <a:chOff x="6650368" y="2601017"/>
            <a:chExt cx="4163952" cy="698443"/>
          </a:xfrm>
        </p:grpSpPr>
        <p:sp>
          <p:nvSpPr>
            <p:cNvPr id="117" name="Rectángulo: esquinas redondeadas 116">
              <a:extLst>
                <a:ext uri="{FF2B5EF4-FFF2-40B4-BE49-F238E27FC236}">
                  <a16:creationId xmlns:a16="http://schemas.microsoft.com/office/drawing/2014/main" id="{16A8F814-E439-4429-B007-12243BD78EE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785737CA-BEEC-44F4-B810-D975EF6C021C}"/>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119" name="Content">
              <a:extLst>
                <a:ext uri="{FF2B5EF4-FFF2-40B4-BE49-F238E27FC236}">
                  <a16:creationId xmlns:a16="http://schemas.microsoft.com/office/drawing/2014/main" id="{D79F9F7A-3F3E-4304-AE27-DEF26FB1B0C3}"/>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0" name="Grupo 119">
            <a:extLst>
              <a:ext uri="{FF2B5EF4-FFF2-40B4-BE49-F238E27FC236}">
                <a16:creationId xmlns:a16="http://schemas.microsoft.com/office/drawing/2014/main" id="{DCCE798D-168F-485A-BD3F-8E2534987B55}"/>
              </a:ext>
            </a:extLst>
          </p:cNvPr>
          <p:cNvGrpSpPr/>
          <p:nvPr/>
        </p:nvGrpSpPr>
        <p:grpSpPr>
          <a:xfrm>
            <a:off x="6280403" y="4258882"/>
            <a:ext cx="5040000" cy="698443"/>
            <a:chOff x="6650368" y="2601017"/>
            <a:chExt cx="4163952" cy="698443"/>
          </a:xfrm>
        </p:grpSpPr>
        <p:sp>
          <p:nvSpPr>
            <p:cNvPr id="121" name="Rectángulo: esquinas redondeadas 120">
              <a:extLst>
                <a:ext uri="{FF2B5EF4-FFF2-40B4-BE49-F238E27FC236}">
                  <a16:creationId xmlns:a16="http://schemas.microsoft.com/office/drawing/2014/main" id="{579BD11A-AB8E-46C6-B669-6C420A5CEED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Content">
              <a:extLst>
                <a:ext uri="{FF2B5EF4-FFF2-40B4-BE49-F238E27FC236}">
                  <a16:creationId xmlns:a16="http://schemas.microsoft.com/office/drawing/2014/main" id="{A6F8057F-C0A9-4058-B502-D8A944E26858}"/>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63519C55-334E-4E13-B0BD-0B5C5AE7C599}"/>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4" name="Grupo 123">
            <a:extLst>
              <a:ext uri="{FF2B5EF4-FFF2-40B4-BE49-F238E27FC236}">
                <a16:creationId xmlns:a16="http://schemas.microsoft.com/office/drawing/2014/main" id="{93D172C0-6F29-4810-B1F9-F08A76436027}"/>
              </a:ext>
            </a:extLst>
          </p:cNvPr>
          <p:cNvGrpSpPr/>
          <p:nvPr/>
        </p:nvGrpSpPr>
        <p:grpSpPr>
          <a:xfrm>
            <a:off x="6280057" y="5094100"/>
            <a:ext cx="5040000" cy="698443"/>
            <a:chOff x="6650368" y="2601017"/>
            <a:chExt cx="4163952" cy="698443"/>
          </a:xfrm>
        </p:grpSpPr>
        <p:sp>
          <p:nvSpPr>
            <p:cNvPr id="125" name="Rectángulo: esquinas redondeadas 124">
              <a:extLst>
                <a:ext uri="{FF2B5EF4-FFF2-40B4-BE49-F238E27FC236}">
                  <a16:creationId xmlns:a16="http://schemas.microsoft.com/office/drawing/2014/main" id="{E8E16F87-69BD-4080-B9AF-86429891BE2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A8C6B22F-8AF0-4DA0-ADAA-7D4221B3C054}"/>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127" name="Content">
              <a:extLst>
                <a:ext uri="{FF2B5EF4-FFF2-40B4-BE49-F238E27FC236}">
                  <a16:creationId xmlns:a16="http://schemas.microsoft.com/office/drawing/2014/main" id="{E9647B2C-D75C-4501-886A-CC7F3B4C2570}"/>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8" name="Grupo 127">
            <a:extLst>
              <a:ext uri="{FF2B5EF4-FFF2-40B4-BE49-F238E27FC236}">
                <a16:creationId xmlns:a16="http://schemas.microsoft.com/office/drawing/2014/main" id="{E67C519E-7AE8-4DEB-8746-265ABFBDE7BA}"/>
              </a:ext>
            </a:extLst>
          </p:cNvPr>
          <p:cNvGrpSpPr/>
          <p:nvPr/>
        </p:nvGrpSpPr>
        <p:grpSpPr>
          <a:xfrm>
            <a:off x="6287930" y="5933183"/>
            <a:ext cx="5040000" cy="698443"/>
            <a:chOff x="6650368" y="2601017"/>
            <a:chExt cx="4163952" cy="698443"/>
          </a:xfrm>
        </p:grpSpPr>
        <p:sp>
          <p:nvSpPr>
            <p:cNvPr id="129" name="Rectángulo: esquinas redondeadas 128">
              <a:extLst>
                <a:ext uri="{FF2B5EF4-FFF2-40B4-BE49-F238E27FC236}">
                  <a16:creationId xmlns:a16="http://schemas.microsoft.com/office/drawing/2014/main" id="{5C58DB47-4973-4B6D-98B6-49A0D573D03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A1646461-CAEC-4FC8-90B7-DBACE973DACB}"/>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D5FE0610-5907-40FF-8F01-F9EC7C668EE2}"/>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32" name="Gráfico 131">
            <a:extLst>
              <a:ext uri="{FF2B5EF4-FFF2-40B4-BE49-F238E27FC236}">
                <a16:creationId xmlns:a16="http://schemas.microsoft.com/office/drawing/2014/main" id="{B1D0845C-0CF8-49FA-9832-F89E0F177CD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6573" y="2614075"/>
            <a:ext cx="252000" cy="252000"/>
          </a:xfrm>
          <a:prstGeom prst="rect">
            <a:avLst/>
          </a:prstGeom>
        </p:spPr>
      </p:pic>
      <p:pic>
        <p:nvPicPr>
          <p:cNvPr id="133" name="Gráfico 132">
            <a:extLst>
              <a:ext uri="{FF2B5EF4-FFF2-40B4-BE49-F238E27FC236}">
                <a16:creationId xmlns:a16="http://schemas.microsoft.com/office/drawing/2014/main" id="{A6D8588F-9346-4016-82BE-EE8569F7454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3456813"/>
            <a:ext cx="252000" cy="252000"/>
          </a:xfrm>
          <a:prstGeom prst="rect">
            <a:avLst/>
          </a:prstGeom>
        </p:spPr>
      </p:pic>
      <p:pic>
        <p:nvPicPr>
          <p:cNvPr id="134" name="Gráfico 133">
            <a:extLst>
              <a:ext uri="{FF2B5EF4-FFF2-40B4-BE49-F238E27FC236}">
                <a16:creationId xmlns:a16="http://schemas.microsoft.com/office/drawing/2014/main" id="{6AEECF07-0333-42F5-A88A-ED21A7710BF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4292031"/>
            <a:ext cx="252000" cy="252000"/>
          </a:xfrm>
          <a:prstGeom prst="rect">
            <a:avLst/>
          </a:prstGeom>
        </p:spPr>
      </p:pic>
      <p:pic>
        <p:nvPicPr>
          <p:cNvPr id="135" name="Gráfico 134">
            <a:extLst>
              <a:ext uri="{FF2B5EF4-FFF2-40B4-BE49-F238E27FC236}">
                <a16:creationId xmlns:a16="http://schemas.microsoft.com/office/drawing/2014/main" id="{A8935EC7-580D-4CBF-8F07-309C924CFBC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5127249"/>
            <a:ext cx="252000" cy="252000"/>
          </a:xfrm>
          <a:prstGeom prst="rect">
            <a:avLst/>
          </a:prstGeom>
        </p:spPr>
      </p:pic>
      <p:pic>
        <p:nvPicPr>
          <p:cNvPr id="136" name="Gráfico 135">
            <a:extLst>
              <a:ext uri="{FF2B5EF4-FFF2-40B4-BE49-F238E27FC236}">
                <a16:creationId xmlns:a16="http://schemas.microsoft.com/office/drawing/2014/main" id="{015EF2E4-0BCB-4695-BEB6-D9DDBFC7074D}"/>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5960340"/>
            <a:ext cx="252000" cy="252000"/>
          </a:xfrm>
          <a:prstGeom prst="rect">
            <a:avLst/>
          </a:prstGeom>
        </p:spPr>
      </p:pic>
      <p:grpSp>
        <p:nvGrpSpPr>
          <p:cNvPr id="75" name="Grupo 74">
            <a:extLst>
              <a:ext uri="{FF2B5EF4-FFF2-40B4-BE49-F238E27FC236}">
                <a16:creationId xmlns:a16="http://schemas.microsoft.com/office/drawing/2014/main" id="{3097461D-CF34-48BB-A05C-90A927B8B155}"/>
              </a:ext>
            </a:extLst>
          </p:cNvPr>
          <p:cNvGrpSpPr/>
          <p:nvPr>
            <p:custDataLst>
              <p:custData r:id="rId7"/>
            </p:custDataLst>
          </p:nvPr>
        </p:nvGrpSpPr>
        <p:grpSpPr>
          <a:xfrm>
            <a:off x="470752" y="2605207"/>
            <a:ext cx="3710723" cy="292389"/>
            <a:chOff x="3671888" y="3718559"/>
            <a:chExt cx="3557587" cy="292389"/>
          </a:xfrm>
        </p:grpSpPr>
        <p:sp>
          <p:nvSpPr>
            <p:cNvPr id="76" name="Rectángulo: esquinas redondeadas 75">
              <a:extLst>
                <a:ext uri="{FF2B5EF4-FFF2-40B4-BE49-F238E27FC236}">
                  <a16:creationId xmlns:a16="http://schemas.microsoft.com/office/drawing/2014/main" id="{B718544A-FBD2-48AE-A346-C3294E5A0044}"/>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Content">
              <a:extLst>
                <a:ext uri="{FF2B5EF4-FFF2-40B4-BE49-F238E27FC236}">
                  <a16:creationId xmlns:a16="http://schemas.microsoft.com/office/drawing/2014/main" id="{0D9E4B33-6F9B-43E0-8CFE-F5905826BAD4}"/>
                </a:ext>
              </a:extLst>
            </p:cNvPr>
            <p:cNvSpPr txBox="1"/>
            <p:nvPr>
              <p:custDataLst>
                <p:custData r:id="rId2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Xalapa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D204734A-F351-48AA-AB7B-B057695E5BA9}"/>
              </a:ext>
            </a:extLst>
          </p:cNvPr>
          <p:cNvGrpSpPr/>
          <p:nvPr>
            <p:custDataLst>
              <p:custData r:id="rId8"/>
            </p:custDataLst>
          </p:nvPr>
        </p:nvGrpSpPr>
        <p:grpSpPr>
          <a:xfrm>
            <a:off x="470752" y="3206784"/>
            <a:ext cx="3710723" cy="292389"/>
            <a:chOff x="3671888" y="3718559"/>
            <a:chExt cx="3557587" cy="292389"/>
          </a:xfrm>
        </p:grpSpPr>
        <p:sp>
          <p:nvSpPr>
            <p:cNvPr id="81" name="Rectángulo: esquinas redondeadas 80">
              <a:extLst>
                <a:ext uri="{FF2B5EF4-FFF2-40B4-BE49-F238E27FC236}">
                  <a16:creationId xmlns:a16="http://schemas.microsoft.com/office/drawing/2014/main" id="{09B31E10-761F-4A75-9645-64A2A5382D41}"/>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8F184A93-9F89-40F9-9321-4BDF9724E333}"/>
                </a:ext>
              </a:extLst>
            </p:cNvPr>
            <p:cNvSpPr txBox="1"/>
            <p:nvPr>
              <p:custDataLst>
                <p:custData r:id="rId1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Veracruz</a:t>
              </a:r>
            </a:p>
          </p:txBody>
        </p:sp>
      </p:grpSp>
      <p:sp>
        <p:nvSpPr>
          <p:cNvPr id="83" name="Content">
            <a:extLst>
              <a:ext uri="{FF2B5EF4-FFF2-40B4-BE49-F238E27FC236}">
                <a16:creationId xmlns:a16="http://schemas.microsoft.com/office/drawing/2014/main" id="{DACAC6C4-2599-4805-AB29-800EEF35BFD5}"/>
              </a:ext>
            </a:extLst>
          </p:cNvPr>
          <p:cNvSpPr txBox="1"/>
          <p:nvPr>
            <p:custDataLst>
              <p:custData r:id="rId9"/>
            </p:custDataLst>
          </p:nvPr>
        </p:nvSpPr>
        <p:spPr>
          <a:xfrm>
            <a:off x="2680631" y="2899070"/>
            <a:ext cx="1653887" cy="292388"/>
          </a:xfrm>
          <a:prstGeom prst="rect">
            <a:avLst/>
          </a:prstGeom>
          <a:noFill/>
        </p:spPr>
        <p:txBody>
          <a:bodyPr wrap="square" lIns="91440" tIns="18288" rIns="91440" bIns="27432" rtlCol="0" anchor="ctr" anchorCtr="0">
            <a:spAutoFit/>
          </a:bodyPr>
          <a:lstStyle/>
          <a:p>
            <a:r>
              <a:rPr lang="en-US" sz="1600" i="1" dirty="0">
                <a:solidFill>
                  <a:schemeClr val="bg1">
                    <a:lumMod val="50000"/>
                  </a:schemeClr>
                </a:solidFill>
                <a:latin typeface="Raleway" panose="020B0503030101060003" pitchFamily="34" charset="0"/>
                <a:ea typeface="Segoe UI" pitchFamily="34" charset="0"/>
                <a:cs typeface="Segoe UI" pitchFamily="34" charset="0"/>
              </a:rPr>
              <a:t>Sin </a:t>
            </a:r>
            <a:r>
              <a:rPr lang="en-US" sz="1600" i="1" dirty="0" err="1">
                <a:solidFill>
                  <a:schemeClr val="bg1">
                    <a:lumMod val="50000"/>
                  </a:schemeClr>
                </a:solidFill>
                <a:latin typeface="Raleway" panose="020B0503030101060003" pitchFamily="34" charset="0"/>
                <a:ea typeface="Segoe UI" pitchFamily="34" charset="0"/>
                <a:cs typeface="Segoe UI" pitchFamily="34" charset="0"/>
              </a:rPr>
              <a:t>seleccionar</a:t>
            </a:r>
            <a:endParaRPr lang="en-US" sz="1600" i="1" dirty="0">
              <a:solidFill>
                <a:schemeClr val="bg1">
                  <a:lumMod val="50000"/>
                </a:schemeClr>
              </a:solidFill>
              <a:latin typeface="Raleway" panose="020B0503030101060003" pitchFamily="34" charset="0"/>
              <a:ea typeface="Segoe UI" pitchFamily="34" charset="0"/>
              <a:cs typeface="Segoe UI" pitchFamily="34" charset="0"/>
            </a:endParaRPr>
          </a:p>
        </p:txBody>
      </p:sp>
      <p:grpSp>
        <p:nvGrpSpPr>
          <p:cNvPr id="84" name="Grupo 83">
            <a:extLst>
              <a:ext uri="{FF2B5EF4-FFF2-40B4-BE49-F238E27FC236}">
                <a16:creationId xmlns:a16="http://schemas.microsoft.com/office/drawing/2014/main" id="{4765FAB3-C28A-46B3-AEC3-46D53FA21679}"/>
              </a:ext>
            </a:extLst>
          </p:cNvPr>
          <p:cNvGrpSpPr/>
          <p:nvPr/>
        </p:nvGrpSpPr>
        <p:grpSpPr>
          <a:xfrm>
            <a:off x="470752" y="3572567"/>
            <a:ext cx="5040000" cy="698443"/>
            <a:chOff x="6650368" y="2601017"/>
            <a:chExt cx="4163952" cy="698443"/>
          </a:xfrm>
        </p:grpSpPr>
        <p:sp>
          <p:nvSpPr>
            <p:cNvPr id="85" name="Rectángulo: esquinas redondeadas 84">
              <a:extLst>
                <a:ext uri="{FF2B5EF4-FFF2-40B4-BE49-F238E27FC236}">
                  <a16:creationId xmlns:a16="http://schemas.microsoft.com/office/drawing/2014/main" id="{587C9AE5-3FE2-4ABA-A880-99DF73BD97F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14EFA4C5-46BA-4338-BAB1-9D478050FC7E}"/>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7" name="Content">
              <a:extLst>
                <a:ext uri="{FF2B5EF4-FFF2-40B4-BE49-F238E27FC236}">
                  <a16:creationId xmlns:a16="http://schemas.microsoft.com/office/drawing/2014/main" id="{70FF3CC6-DDC1-4037-835D-AB6F1AB09DA1}"/>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88" name="Gráfico 87">
            <a:extLst>
              <a:ext uri="{FF2B5EF4-FFF2-40B4-BE49-F238E27FC236}">
                <a16:creationId xmlns:a16="http://schemas.microsoft.com/office/drawing/2014/main" id="{3D07362D-3E43-42BA-9CB7-2462E28E854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36922" y="3587596"/>
            <a:ext cx="252000" cy="252000"/>
          </a:xfrm>
          <a:prstGeom prst="rect">
            <a:avLst/>
          </a:prstGeom>
        </p:spPr>
      </p:pic>
      <p:grpSp>
        <p:nvGrpSpPr>
          <p:cNvPr id="89" name="Grupo 88">
            <a:extLst>
              <a:ext uri="{FF2B5EF4-FFF2-40B4-BE49-F238E27FC236}">
                <a16:creationId xmlns:a16="http://schemas.microsoft.com/office/drawing/2014/main" id="{5BD71A8E-3501-42EA-9868-CA375B9CE91B}"/>
              </a:ext>
            </a:extLst>
          </p:cNvPr>
          <p:cNvGrpSpPr/>
          <p:nvPr>
            <p:custDataLst>
              <p:custData r:id="rId10"/>
            </p:custDataLst>
          </p:nvPr>
        </p:nvGrpSpPr>
        <p:grpSpPr>
          <a:xfrm>
            <a:off x="467823" y="4359730"/>
            <a:ext cx="3710723" cy="292389"/>
            <a:chOff x="3671888" y="3718559"/>
            <a:chExt cx="3557587" cy="292389"/>
          </a:xfrm>
        </p:grpSpPr>
        <p:sp>
          <p:nvSpPr>
            <p:cNvPr id="90" name="Rectángulo: esquinas redondeadas 89">
              <a:extLst>
                <a:ext uri="{FF2B5EF4-FFF2-40B4-BE49-F238E27FC236}">
                  <a16:creationId xmlns:a16="http://schemas.microsoft.com/office/drawing/2014/main" id="{4AFDC47F-0CAB-48BA-93F4-BA3F6FF15DF9}"/>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BC2D6D-D90A-476E-896B-B96E667947B4}"/>
                </a:ext>
              </a:extLst>
            </p:cNvPr>
            <p:cNvSpPr txBox="1"/>
            <p:nvPr>
              <p:custDataLst>
                <p:custData r:id="rId1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Poza Rica</a:t>
              </a:r>
            </a:p>
          </p:txBody>
        </p:sp>
      </p:grpSp>
      <p:grpSp>
        <p:nvGrpSpPr>
          <p:cNvPr id="92" name="Grupo 91">
            <a:extLst>
              <a:ext uri="{FF2B5EF4-FFF2-40B4-BE49-F238E27FC236}">
                <a16:creationId xmlns:a16="http://schemas.microsoft.com/office/drawing/2014/main" id="{3762A6D5-BC9B-451D-A20D-1A03E291C5E1}"/>
              </a:ext>
            </a:extLst>
          </p:cNvPr>
          <p:cNvGrpSpPr/>
          <p:nvPr/>
        </p:nvGrpSpPr>
        <p:grpSpPr>
          <a:xfrm>
            <a:off x="467823" y="4725513"/>
            <a:ext cx="5040000" cy="698443"/>
            <a:chOff x="6650368" y="2601017"/>
            <a:chExt cx="4163952" cy="698443"/>
          </a:xfrm>
        </p:grpSpPr>
        <p:sp>
          <p:nvSpPr>
            <p:cNvPr id="93" name="Rectángulo: esquinas redondeadas 92">
              <a:extLst>
                <a:ext uri="{FF2B5EF4-FFF2-40B4-BE49-F238E27FC236}">
                  <a16:creationId xmlns:a16="http://schemas.microsoft.com/office/drawing/2014/main" id="{88D0B81C-E10E-4081-8E09-EDF338336C72}"/>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B0BA28BE-7EC8-4CC0-831B-08589C2C0885}"/>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5" name="Content">
              <a:extLst>
                <a:ext uri="{FF2B5EF4-FFF2-40B4-BE49-F238E27FC236}">
                  <a16:creationId xmlns:a16="http://schemas.microsoft.com/office/drawing/2014/main" id="{5FF66AE0-3E94-475E-92E0-F8DE4E1FFD22}"/>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96" name="Gráfico 95">
            <a:extLst>
              <a:ext uri="{FF2B5EF4-FFF2-40B4-BE49-F238E27FC236}">
                <a16:creationId xmlns:a16="http://schemas.microsoft.com/office/drawing/2014/main" id="{85A21578-1449-4200-ACBF-E91A904E95C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33993" y="4740542"/>
            <a:ext cx="252000" cy="252000"/>
          </a:xfrm>
          <a:prstGeom prst="rect">
            <a:avLst/>
          </a:prstGeom>
        </p:spPr>
      </p:pic>
      <p:grpSp>
        <p:nvGrpSpPr>
          <p:cNvPr id="97" name="Grupo 96">
            <a:extLst>
              <a:ext uri="{FF2B5EF4-FFF2-40B4-BE49-F238E27FC236}">
                <a16:creationId xmlns:a16="http://schemas.microsoft.com/office/drawing/2014/main" id="{D3F13E32-61DF-4E4F-A31B-A997DCFC5082}"/>
              </a:ext>
            </a:extLst>
          </p:cNvPr>
          <p:cNvGrpSpPr/>
          <p:nvPr>
            <p:custDataLst>
              <p:custData r:id="rId11"/>
            </p:custDataLst>
          </p:nvPr>
        </p:nvGrpSpPr>
        <p:grpSpPr>
          <a:xfrm>
            <a:off x="467823" y="5511897"/>
            <a:ext cx="3710723" cy="292389"/>
            <a:chOff x="3671888" y="3718559"/>
            <a:chExt cx="3557587" cy="292389"/>
          </a:xfrm>
        </p:grpSpPr>
        <p:sp>
          <p:nvSpPr>
            <p:cNvPr id="98" name="Rectángulo: esquinas redondeadas 97">
              <a:extLst>
                <a:ext uri="{FF2B5EF4-FFF2-40B4-BE49-F238E27FC236}">
                  <a16:creationId xmlns:a16="http://schemas.microsoft.com/office/drawing/2014/main" id="{56B8EC79-3CAA-4797-89D2-E2EE59FD4417}"/>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09FFC934-888F-4612-BDE8-A620712572D2}"/>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Orizaba</a:t>
              </a:r>
            </a:p>
          </p:txBody>
        </p:sp>
      </p:grpSp>
      <p:sp>
        <p:nvSpPr>
          <p:cNvPr id="138" name="Content">
            <a:extLst>
              <a:ext uri="{FF2B5EF4-FFF2-40B4-BE49-F238E27FC236}">
                <a16:creationId xmlns:a16="http://schemas.microsoft.com/office/drawing/2014/main" id="{29D749B8-DBB9-4291-9704-E980ECB0545E}"/>
              </a:ext>
            </a:extLst>
          </p:cNvPr>
          <p:cNvSpPr txBox="1"/>
          <p:nvPr>
            <p:custDataLst>
              <p:custData r:id="rId12"/>
            </p:custDataLst>
          </p:nvPr>
        </p:nvSpPr>
        <p:spPr>
          <a:xfrm>
            <a:off x="2680631" y="5803558"/>
            <a:ext cx="1653887" cy="292388"/>
          </a:xfrm>
          <a:prstGeom prst="rect">
            <a:avLst/>
          </a:prstGeom>
          <a:noFill/>
        </p:spPr>
        <p:txBody>
          <a:bodyPr wrap="square" lIns="91440" tIns="18288" rIns="91440" bIns="27432" rtlCol="0" anchor="ctr" anchorCtr="0">
            <a:spAutoFit/>
          </a:bodyPr>
          <a:lstStyle/>
          <a:p>
            <a:r>
              <a:rPr lang="en-US" sz="1600" i="1" dirty="0">
                <a:solidFill>
                  <a:schemeClr val="bg1">
                    <a:lumMod val="50000"/>
                  </a:schemeClr>
                </a:solidFill>
                <a:latin typeface="Raleway" panose="020B0503030101060003" pitchFamily="34" charset="0"/>
                <a:ea typeface="Segoe UI" pitchFamily="34" charset="0"/>
                <a:cs typeface="Segoe UI" pitchFamily="34" charset="0"/>
              </a:rPr>
              <a:t>Sin </a:t>
            </a:r>
            <a:r>
              <a:rPr lang="en-US" sz="1600" i="1" dirty="0" err="1">
                <a:solidFill>
                  <a:schemeClr val="bg1">
                    <a:lumMod val="50000"/>
                  </a:schemeClr>
                </a:solidFill>
                <a:latin typeface="Raleway" panose="020B0503030101060003" pitchFamily="34" charset="0"/>
                <a:ea typeface="Segoe UI" pitchFamily="34" charset="0"/>
                <a:cs typeface="Segoe UI" pitchFamily="34" charset="0"/>
              </a:rPr>
              <a:t>seleccionar</a:t>
            </a:r>
            <a:endParaRPr lang="en-US" sz="1600" i="1" dirty="0">
              <a:solidFill>
                <a:schemeClr val="bg1">
                  <a:lumMod val="50000"/>
                </a:schemeClr>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67799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Comisión</a:t>
            </a:r>
            <a:endParaRPr lang="en-US" sz="2200" dirty="0">
              <a:solidFill>
                <a:srgbClr val="0070C0"/>
              </a:solidFill>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2929007" cy="384721"/>
          </a:xfrm>
          <a:prstGeom prst="rect">
            <a:avLst/>
          </a:prstGeom>
          <a:noFill/>
        </p:spPr>
        <p:txBody>
          <a:bodyPr wrap="none" lIns="91440" tIns="18288" rIns="91440" bIns="27432" rtlCol="0" anchor="ctr" anchorCtr="0">
            <a:spAutoFit/>
          </a:bodyPr>
          <a:lstStyle/>
          <a:p>
            <a:r>
              <a:rPr lang="en-US" sz="2200" dirty="0">
                <a:latin typeface="Raleway" panose="020B0503030101060003" pitchFamily="34" charset="0"/>
                <a:ea typeface="Segoe UI" pitchFamily="34" charset="0"/>
                <a:cs typeface="Segoe UI" pitchFamily="34" charset="0"/>
              </a:rPr>
              <a:t>Responsible del </a:t>
            </a:r>
            <a:r>
              <a:rPr lang="en-US" sz="2200" dirty="0" err="1">
                <a:latin typeface="Raleway" panose="020B0503030101060003" pitchFamily="34" charset="0"/>
                <a:ea typeface="Segoe UI" pitchFamily="34" charset="0"/>
                <a:cs typeface="Segoe UI" pitchFamily="34" charset="0"/>
              </a:rPr>
              <a:t>área</a:t>
            </a:r>
            <a:endParaRPr lang="en-US" sz="2200" dirty="0">
              <a:latin typeface="Raleway" panose="020B0503030101060003" pitchFamily="34" charset="0"/>
              <a:ea typeface="Segoe UI" pitchFamily="34" charset="0"/>
              <a:cs typeface="Segoe UI" pitchFamily="34" charset="0"/>
            </a:endParaRP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0"/>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0" action="ppaction://hlinksldjump"/>
                <a:extLst>
                  <a:ext uri="{FF2B5EF4-FFF2-40B4-BE49-F238E27FC236}">
                    <a16:creationId xmlns:a16="http://schemas.microsoft.com/office/drawing/2014/main" id="{7D50BB25-D20C-45F3-A724-F3D22B9FD232}"/>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755007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8"/>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5154409" y="2253139"/>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899511" y="2267018"/>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CD78176E-3741-4A5C-932B-3B67E5F1D7DC}"/>
              </a:ext>
            </a:extLst>
          </p:cNvPr>
          <p:cNvGrpSpPr/>
          <p:nvPr/>
        </p:nvGrpSpPr>
        <p:grpSpPr>
          <a:xfrm>
            <a:off x="2782859" y="1299492"/>
            <a:ext cx="6626281" cy="4812595"/>
            <a:chOff x="2782859" y="1299492"/>
            <a:chExt cx="6626281" cy="4812595"/>
          </a:xfrm>
        </p:grpSpPr>
        <p:grpSp>
          <p:nvGrpSpPr>
            <p:cNvPr id="2" name="Grupo 1">
              <a:extLst>
                <a:ext uri="{FF2B5EF4-FFF2-40B4-BE49-F238E27FC236}">
                  <a16:creationId xmlns:a16="http://schemas.microsoft.com/office/drawing/2014/main" id="{4576B63A-819F-48D8-8BE7-66DC2E2B1951}"/>
                </a:ext>
              </a:extLst>
            </p:cNvPr>
            <p:cNvGrpSpPr/>
            <p:nvPr/>
          </p:nvGrpSpPr>
          <p:grpSpPr>
            <a:xfrm>
              <a:off x="2782859" y="1299492"/>
              <a:ext cx="6626281" cy="4812595"/>
              <a:chOff x="2782859" y="1299492"/>
              <a:chExt cx="6626281" cy="4812595"/>
            </a:xfrm>
          </p:grpSpPr>
          <p:sp>
            <p:nvSpPr>
              <p:cNvPr id="55" name="Rectángulo: esquinas redondeadas 54">
                <a:extLst>
                  <a:ext uri="{FF2B5EF4-FFF2-40B4-BE49-F238E27FC236}">
                    <a16:creationId xmlns:a16="http://schemas.microsoft.com/office/drawing/2014/main" id="{7F670255-8C60-426C-A10E-E3EDE8CA72E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6" name="Grupo 55">
                <a:extLst>
                  <a:ext uri="{FF2B5EF4-FFF2-40B4-BE49-F238E27FC236}">
                    <a16:creationId xmlns:a16="http://schemas.microsoft.com/office/drawing/2014/main" id="{0A6687BB-0062-4743-B3E9-853B71D59471}"/>
                  </a:ext>
                </a:extLst>
              </p:cNvPr>
              <p:cNvGrpSpPr/>
              <p:nvPr/>
            </p:nvGrpSpPr>
            <p:grpSpPr>
              <a:xfrm>
                <a:off x="3054477" y="2001478"/>
                <a:ext cx="2317751" cy="868680"/>
                <a:chOff x="2476499" y="3048000"/>
                <a:chExt cx="2317751" cy="868680"/>
              </a:xfrm>
            </p:grpSpPr>
            <p:sp>
              <p:nvSpPr>
                <p:cNvPr id="67" name="Rectángulo: esquinas redondeadas 66">
                  <a:extLst>
                    <a:ext uri="{FF2B5EF4-FFF2-40B4-BE49-F238E27FC236}">
                      <a16:creationId xmlns:a16="http://schemas.microsoft.com/office/drawing/2014/main" id="{3B9274E3-09A1-4EFF-A59F-B0DE4DF11E3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8" name="Gráfico 67">
                  <a:extLst>
                    <a:ext uri="{FF2B5EF4-FFF2-40B4-BE49-F238E27FC236}">
                      <a16:creationId xmlns:a16="http://schemas.microsoft.com/office/drawing/2014/main" id="{452FABD9-A2A6-4DEA-BE14-AE77CB9DC2C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69" name="Content">
                  <a:extLst>
                    <a:ext uri="{FF2B5EF4-FFF2-40B4-BE49-F238E27FC236}">
                      <a16:creationId xmlns:a16="http://schemas.microsoft.com/office/drawing/2014/main" id="{5565AF20-7DB0-49C6-A5AB-ADEC904AB79A}"/>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0" name="Gráfico 69">
                  <a:extLst>
                    <a:ext uri="{FF2B5EF4-FFF2-40B4-BE49-F238E27FC236}">
                      <a16:creationId xmlns:a16="http://schemas.microsoft.com/office/drawing/2014/main" id="{B12029E3-2AC9-4430-9331-C48A55CD14C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sp>
            <p:nvSpPr>
              <p:cNvPr id="57" name="Content">
                <a:extLst>
                  <a:ext uri="{FF2B5EF4-FFF2-40B4-BE49-F238E27FC236}">
                    <a16:creationId xmlns:a16="http://schemas.microsoft.com/office/drawing/2014/main" id="{8889F6EC-7968-45C5-B574-89288E902D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854B49CE-2F19-45A1-8A3C-A0316F79C9DF}"/>
                  </a:ext>
                </a:extLst>
              </p:cNvPr>
              <p:cNvGrpSpPr/>
              <p:nvPr/>
            </p:nvGrpSpPr>
            <p:grpSpPr>
              <a:xfrm>
                <a:off x="3054477" y="3630843"/>
                <a:ext cx="2317751" cy="868680"/>
                <a:chOff x="470752" y="3840736"/>
                <a:chExt cx="2317751" cy="868680"/>
              </a:xfrm>
            </p:grpSpPr>
            <p:sp>
              <p:nvSpPr>
                <p:cNvPr id="63" name="Rectángulo: esquinas redondeadas 62">
                  <a:extLst>
                    <a:ext uri="{FF2B5EF4-FFF2-40B4-BE49-F238E27FC236}">
                      <a16:creationId xmlns:a16="http://schemas.microsoft.com/office/drawing/2014/main" id="{FF3782B1-6F0A-4C20-AB04-D200DCBC4ADC}"/>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4" name="Gráfico 63">
                  <a:extLst>
                    <a:ext uri="{FF2B5EF4-FFF2-40B4-BE49-F238E27FC236}">
                      <a16:creationId xmlns:a16="http://schemas.microsoft.com/office/drawing/2014/main" id="{C699A04D-04ED-4DDE-B6E2-51E555764CC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5" name="Content">
                  <a:extLst>
                    <a:ext uri="{FF2B5EF4-FFF2-40B4-BE49-F238E27FC236}">
                      <a16:creationId xmlns:a16="http://schemas.microsoft.com/office/drawing/2014/main" id="{099C4DA2-DB7D-441F-9B96-D86F00CD79E8}"/>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6" name="Gráfico 65">
                  <a:extLst>
                    <a:ext uri="{FF2B5EF4-FFF2-40B4-BE49-F238E27FC236}">
                      <a16:creationId xmlns:a16="http://schemas.microsoft.com/office/drawing/2014/main" id="{FC2E1278-0BC6-4350-9B77-95F9A970EAA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499901" y="3842391"/>
                  <a:ext cx="252000" cy="252000"/>
                </a:xfrm>
                <a:prstGeom prst="rect">
                  <a:avLst/>
                </a:prstGeom>
              </p:spPr>
            </p:pic>
          </p:grpSp>
          <p:sp>
            <p:nvSpPr>
              <p:cNvPr id="59" name="Content">
                <a:extLst>
                  <a:ext uri="{FF2B5EF4-FFF2-40B4-BE49-F238E27FC236}">
                    <a16:creationId xmlns:a16="http://schemas.microsoft.com/office/drawing/2014/main" id="{2EC7C858-B797-4B4D-94EB-9792887C4129}"/>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0" name="Grupo 59">
                <a:extLst>
                  <a:ext uri="{FF2B5EF4-FFF2-40B4-BE49-F238E27FC236}">
                    <a16:creationId xmlns:a16="http://schemas.microsoft.com/office/drawing/2014/main" id="{F4A140CF-FC84-4EEA-8FC8-8FAE116EE44A}"/>
                  </a:ext>
                </a:extLst>
              </p:cNvPr>
              <p:cNvGrpSpPr/>
              <p:nvPr>
                <p:custDataLst>
                  <p:custData r:id="rId9"/>
                </p:custDataLst>
              </p:nvPr>
            </p:nvGrpSpPr>
            <p:grpSpPr>
              <a:xfrm>
                <a:off x="7791579" y="5624971"/>
                <a:ext cx="1457546" cy="292388"/>
                <a:chOff x="4760668" y="4237301"/>
                <a:chExt cx="2616422" cy="292388"/>
              </a:xfrm>
            </p:grpSpPr>
            <p:sp>
              <p:nvSpPr>
                <p:cNvPr id="61" name="Rectángulo: esquinas redondeadas 60">
                  <a:extLst>
                    <a:ext uri="{FF2B5EF4-FFF2-40B4-BE49-F238E27FC236}">
                      <a16:creationId xmlns:a16="http://schemas.microsoft.com/office/drawing/2014/main" id="{1B7EE786-87B7-48CA-BB4F-B636BD37D85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Content">
                  <a:hlinkClick r:id="rId45" action="ppaction://hlinksldjump"/>
                  <a:extLst>
                    <a:ext uri="{FF2B5EF4-FFF2-40B4-BE49-F238E27FC236}">
                      <a16:creationId xmlns:a16="http://schemas.microsoft.com/office/drawing/2014/main" id="{C45DFDF4-2027-4F80-A8FC-0F541907D42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FF28E884-8076-42C1-8F97-F6FD328B5F0C}"/>
                  </a:ext>
                </a:extLst>
              </p:cNvPr>
              <p:cNvGrpSpPr/>
              <p:nvPr/>
            </p:nvGrpSpPr>
            <p:grpSpPr>
              <a:xfrm>
                <a:off x="5473828" y="2001478"/>
                <a:ext cx="2317751" cy="868680"/>
                <a:chOff x="2476499" y="3048000"/>
                <a:chExt cx="2317751" cy="868680"/>
              </a:xfrm>
            </p:grpSpPr>
            <p:sp>
              <p:nvSpPr>
                <p:cNvPr id="72" name="Rectángulo: esquinas redondeadas 71">
                  <a:extLst>
                    <a:ext uri="{FF2B5EF4-FFF2-40B4-BE49-F238E27FC236}">
                      <a16:creationId xmlns:a16="http://schemas.microsoft.com/office/drawing/2014/main" id="{EC05D175-EBF7-4483-8DAF-43F568E5F0C8}"/>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3" name="Gráfico 72">
                  <a:extLst>
                    <a:ext uri="{FF2B5EF4-FFF2-40B4-BE49-F238E27FC236}">
                      <a16:creationId xmlns:a16="http://schemas.microsoft.com/office/drawing/2014/main" id="{6D458347-26A6-4024-B05E-1E70F8F9E96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4" name="Content">
                  <a:extLst>
                    <a:ext uri="{FF2B5EF4-FFF2-40B4-BE49-F238E27FC236}">
                      <a16:creationId xmlns:a16="http://schemas.microsoft.com/office/drawing/2014/main" id="{A49E0470-F638-402C-A7FC-F1F513CC344C}"/>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75" name="Gráfico 74">
                  <a:extLst>
                    <a:ext uri="{FF2B5EF4-FFF2-40B4-BE49-F238E27FC236}">
                      <a16:creationId xmlns:a16="http://schemas.microsoft.com/office/drawing/2014/main" id="{8B991970-4CD4-41AA-9382-AE68A52C297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grpSp>
            <p:nvGrpSpPr>
              <p:cNvPr id="76" name="Grupo 75">
                <a:extLst>
                  <a:ext uri="{FF2B5EF4-FFF2-40B4-BE49-F238E27FC236}">
                    <a16:creationId xmlns:a16="http://schemas.microsoft.com/office/drawing/2014/main" id="{7B5796E1-9515-4A6D-AA94-6521401D927A}"/>
                  </a:ext>
                </a:extLst>
              </p:cNvPr>
              <p:cNvGrpSpPr/>
              <p:nvPr/>
            </p:nvGrpSpPr>
            <p:grpSpPr>
              <a:xfrm>
                <a:off x="5473828" y="3630843"/>
                <a:ext cx="2317751" cy="868680"/>
                <a:chOff x="2890103" y="3840736"/>
                <a:chExt cx="2317751" cy="868680"/>
              </a:xfrm>
            </p:grpSpPr>
            <p:sp>
              <p:nvSpPr>
                <p:cNvPr id="79" name="Rectángulo: esquinas redondeadas 78">
                  <a:extLst>
                    <a:ext uri="{FF2B5EF4-FFF2-40B4-BE49-F238E27FC236}">
                      <a16:creationId xmlns:a16="http://schemas.microsoft.com/office/drawing/2014/main" id="{6BDD4550-AFE5-441B-A049-3306075E5CB9}"/>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0" name="Gráfico 79">
                  <a:extLst>
                    <a:ext uri="{FF2B5EF4-FFF2-40B4-BE49-F238E27FC236}">
                      <a16:creationId xmlns:a16="http://schemas.microsoft.com/office/drawing/2014/main" id="{DD2D9549-BDD3-4F3F-8132-2B693350A819}"/>
                    </a:ext>
                  </a:extLst>
                </p:cNvPr>
                <p:cNvPicPr>
                  <a:picLocks noChangeAspect="1"/>
                </p:cNvPicPr>
                <p:nvPr/>
              </p:nvPicPr>
              <p:blipFill>
                <a:blip r:embed="rId39">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81" name="Content">
                  <a:extLst>
                    <a:ext uri="{FF2B5EF4-FFF2-40B4-BE49-F238E27FC236}">
                      <a16:creationId xmlns:a16="http://schemas.microsoft.com/office/drawing/2014/main" id="{9CD48678-7BFC-477C-93B3-748CD4476009}"/>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82" name="Gráfico 81">
                  <a:extLst>
                    <a:ext uri="{FF2B5EF4-FFF2-40B4-BE49-F238E27FC236}">
                      <a16:creationId xmlns:a16="http://schemas.microsoft.com/office/drawing/2014/main" id="{2CE0C15D-6D4D-4219-9F41-28C44D9A7E0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20841" y="3842391"/>
                  <a:ext cx="252000" cy="252000"/>
                </a:xfrm>
                <a:prstGeom prst="rect">
                  <a:avLst/>
                </a:prstGeom>
              </p:spPr>
            </p:pic>
          </p:grpSp>
        </p:grpSp>
        <p:grpSp>
          <p:nvGrpSpPr>
            <p:cNvPr id="89" name="Grupo 88">
              <a:extLst>
                <a:ext uri="{FF2B5EF4-FFF2-40B4-BE49-F238E27FC236}">
                  <a16:creationId xmlns:a16="http://schemas.microsoft.com/office/drawing/2014/main" id="{E64873F1-E75E-46B1-827B-3813C499C3F5}"/>
                </a:ext>
              </a:extLst>
            </p:cNvPr>
            <p:cNvGrpSpPr/>
            <p:nvPr/>
          </p:nvGrpSpPr>
          <p:grpSpPr>
            <a:xfrm rot="5400000">
              <a:off x="5991859" y="-25135"/>
              <a:ext cx="180002" cy="6065287"/>
              <a:chOff x="10045700" y="1993900"/>
              <a:chExt cx="180002" cy="4533900"/>
            </a:xfrm>
          </p:grpSpPr>
          <p:sp>
            <p:nvSpPr>
              <p:cNvPr id="90" name="Rectángulo: esquinas redondeadas 89">
                <a:extLst>
                  <a:ext uri="{FF2B5EF4-FFF2-40B4-BE49-F238E27FC236}">
                    <a16:creationId xmlns:a16="http://schemas.microsoft.com/office/drawing/2014/main" id="{AFFFD178-4E0F-45C9-AB9F-470D6464AA9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esquinas redondeadas 90">
                <a:extLst>
                  <a:ext uri="{FF2B5EF4-FFF2-40B4-BE49-F238E27FC236}">
                    <a16:creationId xmlns:a16="http://schemas.microsoft.com/office/drawing/2014/main" id="{3ED32A22-B8C9-4F8E-8EAC-8C65CB9B4D05}"/>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92" name="Grupo 91">
              <a:extLst>
                <a:ext uri="{FF2B5EF4-FFF2-40B4-BE49-F238E27FC236}">
                  <a16:creationId xmlns:a16="http://schemas.microsoft.com/office/drawing/2014/main" id="{86DB97FC-61EB-4802-9681-5C2FF038B2B2}"/>
                </a:ext>
              </a:extLst>
            </p:cNvPr>
            <p:cNvGrpSpPr/>
            <p:nvPr/>
          </p:nvGrpSpPr>
          <p:grpSpPr>
            <a:xfrm rot="5400000">
              <a:off x="5991860" y="1609950"/>
              <a:ext cx="180000" cy="6065286"/>
              <a:chOff x="10045700" y="1993900"/>
              <a:chExt cx="180000" cy="4533900"/>
            </a:xfrm>
          </p:grpSpPr>
          <p:sp>
            <p:nvSpPr>
              <p:cNvPr id="93" name="Rectángulo: esquinas redondeadas 92">
                <a:extLst>
                  <a:ext uri="{FF2B5EF4-FFF2-40B4-BE49-F238E27FC236}">
                    <a16:creationId xmlns:a16="http://schemas.microsoft.com/office/drawing/2014/main" id="{CF5C9EC8-FF3A-4516-BBDB-44E12DC0AA6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E023199E-C255-4BC8-9C59-A957E81FB3BD}"/>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32373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78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8"/>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126938" y="1746520"/>
            <a:ext cx="252000" cy="252000"/>
          </a:xfrm>
          <a:prstGeom prst="rect">
            <a:avLst/>
          </a:prstGeom>
        </p:spPr>
      </p:pic>
      <p:grpSp>
        <p:nvGrpSpPr>
          <p:cNvPr id="58" name="Grupo 57">
            <a:extLst>
              <a:ext uri="{FF2B5EF4-FFF2-40B4-BE49-F238E27FC236}">
                <a16:creationId xmlns:a16="http://schemas.microsoft.com/office/drawing/2014/main" id="{0CA2C8B8-78B5-4393-96D0-DECC6A75657A}"/>
              </a:ext>
            </a:extLst>
          </p:cNvPr>
          <p:cNvGrpSpPr/>
          <p:nvPr/>
        </p:nvGrpSpPr>
        <p:grpSpPr>
          <a:xfrm>
            <a:off x="5814809" y="2253139"/>
            <a:ext cx="1402993" cy="292388"/>
            <a:chOff x="3224009" y="2253139"/>
            <a:chExt cx="1402993" cy="292388"/>
          </a:xfrm>
        </p:grpSpPr>
        <p:sp>
          <p:nvSpPr>
            <p:cNvPr id="59" name="Content">
              <a:extLst>
                <a:ext uri="{FF2B5EF4-FFF2-40B4-BE49-F238E27FC236}">
                  <a16:creationId xmlns:a16="http://schemas.microsoft.com/office/drawing/2014/main" id="{5C4313C7-F635-4DCE-A039-02504E6DBD42}"/>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0" name="Gráfico 59">
              <a:extLst>
                <a:ext uri="{FF2B5EF4-FFF2-40B4-BE49-F238E27FC236}">
                  <a16:creationId xmlns:a16="http://schemas.microsoft.com/office/drawing/2014/main" id="{25D75B61-9363-4B89-9028-77FBC88ADB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27501" y="2267018"/>
              <a:ext cx="199501" cy="252000"/>
            </a:xfrm>
            <a:prstGeom prst="rect">
              <a:avLst/>
            </a:prstGeom>
          </p:spPr>
        </p:pic>
      </p:grpSp>
      <p:pic>
        <p:nvPicPr>
          <p:cNvPr id="61" name="Gráfico 60">
            <a:extLst>
              <a:ext uri="{FF2B5EF4-FFF2-40B4-BE49-F238E27FC236}">
                <a16:creationId xmlns:a16="http://schemas.microsoft.com/office/drawing/2014/main" id="{68711AA3-F8C4-4D97-8E7A-43AE47BE719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59911" y="2267018"/>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3" action="ppaction://hlinksldjump"/>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2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7" name="Grupo 56">
            <a:extLst>
              <a:ext uri="{FF2B5EF4-FFF2-40B4-BE49-F238E27FC236}">
                <a16:creationId xmlns:a16="http://schemas.microsoft.com/office/drawing/2014/main" id="{2749B4B0-C42E-463A-A06A-505552FB61B8}"/>
              </a:ext>
            </a:extLst>
          </p:cNvPr>
          <p:cNvGrpSpPr/>
          <p:nvPr/>
        </p:nvGrpSpPr>
        <p:grpSpPr>
          <a:xfrm>
            <a:off x="2782859" y="1299492"/>
            <a:ext cx="6626281" cy="4812595"/>
            <a:chOff x="2782859" y="1299492"/>
            <a:chExt cx="6626281" cy="4812595"/>
          </a:xfrm>
        </p:grpSpPr>
        <p:grpSp>
          <p:nvGrpSpPr>
            <p:cNvPr id="58" name="Grupo 57">
              <a:extLst>
                <a:ext uri="{FF2B5EF4-FFF2-40B4-BE49-F238E27FC236}">
                  <a16:creationId xmlns:a16="http://schemas.microsoft.com/office/drawing/2014/main" id="{DE42F5EA-9C50-4CEF-8997-1CAF386A67FC}"/>
                </a:ext>
              </a:extLst>
            </p:cNvPr>
            <p:cNvGrpSpPr/>
            <p:nvPr/>
          </p:nvGrpSpPr>
          <p:grpSpPr>
            <a:xfrm>
              <a:off x="2782859" y="1299492"/>
              <a:ext cx="6626281" cy="4812595"/>
              <a:chOff x="2782859" y="1299492"/>
              <a:chExt cx="6626281" cy="4812595"/>
            </a:xfrm>
          </p:grpSpPr>
          <p:sp>
            <p:nvSpPr>
              <p:cNvPr id="65" name="Rectángulo: esquinas redondeadas 64">
                <a:extLst>
                  <a:ext uri="{FF2B5EF4-FFF2-40B4-BE49-F238E27FC236}">
                    <a16:creationId xmlns:a16="http://schemas.microsoft.com/office/drawing/2014/main" id="{1E5F9094-558C-4A75-A77D-E3A0B2A1DFF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6" name="Grupo 65">
                <a:extLst>
                  <a:ext uri="{FF2B5EF4-FFF2-40B4-BE49-F238E27FC236}">
                    <a16:creationId xmlns:a16="http://schemas.microsoft.com/office/drawing/2014/main" id="{60B4C7B3-088D-4703-925A-71A4F5F2DD5C}"/>
                  </a:ext>
                </a:extLst>
              </p:cNvPr>
              <p:cNvGrpSpPr/>
              <p:nvPr/>
            </p:nvGrpSpPr>
            <p:grpSpPr>
              <a:xfrm>
                <a:off x="3054477" y="2001478"/>
                <a:ext cx="2317751" cy="868680"/>
                <a:chOff x="2476499" y="3048000"/>
                <a:chExt cx="2317751" cy="868680"/>
              </a:xfrm>
            </p:grpSpPr>
            <p:sp>
              <p:nvSpPr>
                <p:cNvPr id="107" name="Rectángulo: esquinas redondeadas 106">
                  <a:extLst>
                    <a:ext uri="{FF2B5EF4-FFF2-40B4-BE49-F238E27FC236}">
                      <a16:creationId xmlns:a16="http://schemas.microsoft.com/office/drawing/2014/main" id="{59817052-2BA3-4023-988A-86C40086932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8" name="Gráfico 107">
                  <a:extLst>
                    <a:ext uri="{FF2B5EF4-FFF2-40B4-BE49-F238E27FC236}">
                      <a16:creationId xmlns:a16="http://schemas.microsoft.com/office/drawing/2014/main" id="{33209524-2A97-4F34-A4E8-2AC9BFF2D50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09" name="Content">
                  <a:extLst>
                    <a:ext uri="{FF2B5EF4-FFF2-40B4-BE49-F238E27FC236}">
                      <a16:creationId xmlns:a16="http://schemas.microsoft.com/office/drawing/2014/main" id="{05A98280-65DD-4873-8733-399270213234}"/>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0" name="Gráfico 109">
                  <a:extLst>
                    <a:ext uri="{FF2B5EF4-FFF2-40B4-BE49-F238E27FC236}">
                      <a16:creationId xmlns:a16="http://schemas.microsoft.com/office/drawing/2014/main" id="{9D077696-EF2A-44C1-A24D-571EC011C87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sp>
            <p:nvSpPr>
              <p:cNvPr id="67" name="Content">
                <a:extLst>
                  <a:ext uri="{FF2B5EF4-FFF2-40B4-BE49-F238E27FC236}">
                    <a16:creationId xmlns:a16="http://schemas.microsoft.com/office/drawing/2014/main" id="{E6800DBC-817F-47C6-8DAD-C98AD82216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0B7D48CC-F8F9-4018-A1A7-26F04961BCCE}"/>
                  </a:ext>
                </a:extLst>
              </p:cNvPr>
              <p:cNvGrpSpPr/>
              <p:nvPr/>
            </p:nvGrpSpPr>
            <p:grpSpPr>
              <a:xfrm>
                <a:off x="3054477" y="3630843"/>
                <a:ext cx="2317751" cy="868680"/>
                <a:chOff x="470752" y="3840736"/>
                <a:chExt cx="2317751" cy="868680"/>
              </a:xfrm>
            </p:grpSpPr>
            <p:sp>
              <p:nvSpPr>
                <p:cNvPr id="103" name="Rectángulo: esquinas redondeadas 102">
                  <a:extLst>
                    <a:ext uri="{FF2B5EF4-FFF2-40B4-BE49-F238E27FC236}">
                      <a16:creationId xmlns:a16="http://schemas.microsoft.com/office/drawing/2014/main" id="{7D52E159-781C-43E0-9E14-989418F0CFD0}"/>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4" name="Gráfico 103">
                  <a:extLst>
                    <a:ext uri="{FF2B5EF4-FFF2-40B4-BE49-F238E27FC236}">
                      <a16:creationId xmlns:a16="http://schemas.microsoft.com/office/drawing/2014/main" id="{15FD3B14-7519-4962-A317-D65F606A9F5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5" name="Content">
                  <a:extLst>
                    <a:ext uri="{FF2B5EF4-FFF2-40B4-BE49-F238E27FC236}">
                      <a16:creationId xmlns:a16="http://schemas.microsoft.com/office/drawing/2014/main" id="{02FBF12B-E571-4019-9485-58707B611E5B}"/>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5F119BA4-38F2-44D8-AB03-ED102FC34FD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499901" y="3842391"/>
                  <a:ext cx="252000" cy="252000"/>
                </a:xfrm>
                <a:prstGeom prst="rect">
                  <a:avLst/>
                </a:prstGeom>
              </p:spPr>
            </p:pic>
          </p:grpSp>
          <p:sp>
            <p:nvSpPr>
              <p:cNvPr id="69" name="Content">
                <a:extLst>
                  <a:ext uri="{FF2B5EF4-FFF2-40B4-BE49-F238E27FC236}">
                    <a16:creationId xmlns:a16="http://schemas.microsoft.com/office/drawing/2014/main" id="{6D320771-5F24-45D0-BD6B-0DD8AAF8A771}"/>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2C45AB3F-0E59-4147-83DA-18B3CA70A22C}"/>
                  </a:ext>
                </a:extLst>
              </p:cNvPr>
              <p:cNvGrpSpPr/>
              <p:nvPr>
                <p:custDataLst>
                  <p:custData r:id="rId9"/>
                </p:custDataLst>
              </p:nvPr>
            </p:nvGrpSpPr>
            <p:grpSpPr>
              <a:xfrm>
                <a:off x="7791579" y="5624971"/>
                <a:ext cx="1457546" cy="292388"/>
                <a:chOff x="4760668" y="4237301"/>
                <a:chExt cx="2616422" cy="292388"/>
              </a:xfrm>
            </p:grpSpPr>
            <p:sp>
              <p:nvSpPr>
                <p:cNvPr id="101" name="Rectángulo: esquinas redondeadas 100">
                  <a:extLst>
                    <a:ext uri="{FF2B5EF4-FFF2-40B4-BE49-F238E27FC236}">
                      <a16:creationId xmlns:a16="http://schemas.microsoft.com/office/drawing/2014/main" id="{E9A814A5-94F1-4887-A542-497BF424EC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hlinkClick r:id="rId52" action="ppaction://hlinksldjump"/>
                  <a:extLst>
                    <a:ext uri="{FF2B5EF4-FFF2-40B4-BE49-F238E27FC236}">
                      <a16:creationId xmlns:a16="http://schemas.microsoft.com/office/drawing/2014/main" id="{B96CF61E-F0C4-411B-A887-83B8E7A5CC54}"/>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3543E4D7-B804-4064-8CAE-6B7114FE6541}"/>
                  </a:ext>
                </a:extLst>
              </p:cNvPr>
              <p:cNvGrpSpPr/>
              <p:nvPr/>
            </p:nvGrpSpPr>
            <p:grpSpPr>
              <a:xfrm>
                <a:off x="5473828" y="2001478"/>
                <a:ext cx="2317751" cy="868680"/>
                <a:chOff x="2476499" y="3048000"/>
                <a:chExt cx="2317751" cy="868680"/>
              </a:xfrm>
            </p:grpSpPr>
            <p:sp>
              <p:nvSpPr>
                <p:cNvPr id="79" name="Rectángulo: esquinas redondeadas 78">
                  <a:extLst>
                    <a:ext uri="{FF2B5EF4-FFF2-40B4-BE49-F238E27FC236}">
                      <a16:creationId xmlns:a16="http://schemas.microsoft.com/office/drawing/2014/main" id="{6A6F8112-E60C-4139-85F5-C45A47F4DED0}"/>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B32C0DA9-F495-430E-B3AF-2BEE3A1E4D3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99" name="Content">
                  <a:extLst>
                    <a:ext uri="{FF2B5EF4-FFF2-40B4-BE49-F238E27FC236}">
                      <a16:creationId xmlns:a16="http://schemas.microsoft.com/office/drawing/2014/main" id="{905A2F34-6162-4F90-B050-9A3459FD28D3}"/>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00" name="Gráfico 99">
                  <a:extLst>
                    <a:ext uri="{FF2B5EF4-FFF2-40B4-BE49-F238E27FC236}">
                      <a16:creationId xmlns:a16="http://schemas.microsoft.com/office/drawing/2014/main" id="{E241E154-E1F2-4636-B40C-E39ADD87F58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grpSp>
            <p:nvGrpSpPr>
              <p:cNvPr id="72" name="Grupo 71">
                <a:extLst>
                  <a:ext uri="{FF2B5EF4-FFF2-40B4-BE49-F238E27FC236}">
                    <a16:creationId xmlns:a16="http://schemas.microsoft.com/office/drawing/2014/main" id="{4722AC22-1580-43B0-8DA1-38BC015F64B6}"/>
                  </a:ext>
                </a:extLst>
              </p:cNvPr>
              <p:cNvGrpSpPr/>
              <p:nvPr/>
            </p:nvGrpSpPr>
            <p:grpSpPr>
              <a:xfrm>
                <a:off x="5473828" y="3630843"/>
                <a:ext cx="2317751" cy="868680"/>
                <a:chOff x="2890103" y="3840736"/>
                <a:chExt cx="2317751" cy="868680"/>
              </a:xfrm>
            </p:grpSpPr>
            <p:sp>
              <p:nvSpPr>
                <p:cNvPr id="73" name="Rectángulo: esquinas redondeadas 72">
                  <a:hlinkClick r:id="rId53" action="ppaction://hlinksldjump"/>
                  <a:extLst>
                    <a:ext uri="{FF2B5EF4-FFF2-40B4-BE49-F238E27FC236}">
                      <a16:creationId xmlns:a16="http://schemas.microsoft.com/office/drawing/2014/main" id="{36BA9BDA-3FFC-49CC-A604-ADDD7B432D29}"/>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4" name="Gráfico 73">
                  <a:hlinkClick r:id="rId53" action="ppaction://hlinksldjump"/>
                  <a:extLst>
                    <a:ext uri="{FF2B5EF4-FFF2-40B4-BE49-F238E27FC236}">
                      <a16:creationId xmlns:a16="http://schemas.microsoft.com/office/drawing/2014/main" id="{C407E7E4-C997-4B31-9EB6-DA7B9299C88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75" name="Content">
                  <a:hlinkClick r:id="rId53" action="ppaction://hlinksldjump"/>
                  <a:extLst>
                    <a:ext uri="{FF2B5EF4-FFF2-40B4-BE49-F238E27FC236}">
                      <a16:creationId xmlns:a16="http://schemas.microsoft.com/office/drawing/2014/main" id="{F80B0800-7037-465E-8106-57DBC62BC7A0}"/>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76" name="Gráfico 75">
                  <a:extLst>
                    <a:ext uri="{FF2B5EF4-FFF2-40B4-BE49-F238E27FC236}">
                      <a16:creationId xmlns:a16="http://schemas.microsoft.com/office/drawing/2014/main" id="{41ABD2A6-9B71-414C-A462-C64495785E5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920841" y="3842391"/>
                  <a:ext cx="252000" cy="252000"/>
                </a:xfrm>
                <a:prstGeom prst="rect">
                  <a:avLst/>
                </a:prstGeom>
              </p:spPr>
            </p:pic>
          </p:grpSp>
        </p:grpSp>
        <p:grpSp>
          <p:nvGrpSpPr>
            <p:cNvPr id="59" name="Grupo 58">
              <a:extLst>
                <a:ext uri="{FF2B5EF4-FFF2-40B4-BE49-F238E27FC236}">
                  <a16:creationId xmlns:a16="http://schemas.microsoft.com/office/drawing/2014/main" id="{E92DD53C-BC0A-45FA-B184-D16E31333059}"/>
                </a:ext>
              </a:extLst>
            </p:cNvPr>
            <p:cNvGrpSpPr/>
            <p:nvPr/>
          </p:nvGrpSpPr>
          <p:grpSpPr>
            <a:xfrm rot="5400000">
              <a:off x="5991859" y="-25135"/>
              <a:ext cx="180002" cy="6065287"/>
              <a:chOff x="10045700" y="1993900"/>
              <a:chExt cx="180002" cy="4533900"/>
            </a:xfrm>
          </p:grpSpPr>
          <p:sp>
            <p:nvSpPr>
              <p:cNvPr id="63" name="Rectángulo: esquinas redondeadas 62">
                <a:extLst>
                  <a:ext uri="{FF2B5EF4-FFF2-40B4-BE49-F238E27FC236}">
                    <a16:creationId xmlns:a16="http://schemas.microsoft.com/office/drawing/2014/main" id="{6B8C685C-0E77-4ED4-9908-97CA3912571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Rectángulo: esquinas redondeadas 63">
                <a:extLst>
                  <a:ext uri="{FF2B5EF4-FFF2-40B4-BE49-F238E27FC236}">
                    <a16:creationId xmlns:a16="http://schemas.microsoft.com/office/drawing/2014/main" id="{5FC3CCB1-6C27-4A37-B309-9F0841056127}"/>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60" name="Grupo 59">
              <a:extLst>
                <a:ext uri="{FF2B5EF4-FFF2-40B4-BE49-F238E27FC236}">
                  <a16:creationId xmlns:a16="http://schemas.microsoft.com/office/drawing/2014/main" id="{BFA0B37A-7728-4894-BB50-7DCBB72364AA}"/>
                </a:ext>
              </a:extLst>
            </p:cNvPr>
            <p:cNvGrpSpPr/>
            <p:nvPr/>
          </p:nvGrpSpPr>
          <p:grpSpPr>
            <a:xfrm rot="5400000">
              <a:off x="5991860" y="1609950"/>
              <a:ext cx="180000" cy="6065286"/>
              <a:chOff x="10045700" y="1993900"/>
              <a:chExt cx="180000" cy="4533900"/>
            </a:xfrm>
          </p:grpSpPr>
          <p:sp>
            <p:nvSpPr>
              <p:cNvPr id="61" name="Rectángulo: esquinas redondeadas 60">
                <a:extLst>
                  <a:ext uri="{FF2B5EF4-FFF2-40B4-BE49-F238E27FC236}">
                    <a16:creationId xmlns:a16="http://schemas.microsoft.com/office/drawing/2014/main" id="{26F65CFB-B3C2-4DBE-8CF2-7A65986141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Rectángulo: esquinas redondeadas 61">
                <a:extLst>
                  <a:ext uri="{FF2B5EF4-FFF2-40B4-BE49-F238E27FC236}">
                    <a16:creationId xmlns:a16="http://schemas.microsoft.com/office/drawing/2014/main" id="{6E260C54-CE53-434F-8790-DD6108DA7695}"/>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2568315415"/>
              </p:ext>
            </p:extLst>
          </p:nvPr>
        </p:nvGraphicFramePr>
        <p:xfrm>
          <a:off x="512237" y="2587684"/>
          <a:ext cx="10883994" cy="3984565"/>
        </p:xfrm>
        <a:graphic>
          <a:graphicData uri="http://schemas.openxmlformats.org/drawingml/2006/table">
            <a:tbl>
              <a:tblPr firstRow="1" bandRow="1">
                <a:tableStyleId>{5C22544A-7EE6-4342-B048-85BDC9FD1C3A}</a:tableStyleId>
              </a:tblPr>
              <a:tblGrid>
                <a:gridCol w="1813999">
                  <a:extLst>
                    <a:ext uri="{9D8B030D-6E8A-4147-A177-3AD203B41FA5}">
                      <a16:colId xmlns:a16="http://schemas.microsoft.com/office/drawing/2014/main" val="4176567450"/>
                    </a:ext>
                  </a:extLst>
                </a:gridCol>
                <a:gridCol w="1813999">
                  <a:extLst>
                    <a:ext uri="{9D8B030D-6E8A-4147-A177-3AD203B41FA5}">
                      <a16:colId xmlns:a16="http://schemas.microsoft.com/office/drawing/2014/main" val="2782895904"/>
                    </a:ext>
                  </a:extLst>
                </a:gridCol>
                <a:gridCol w="1813999">
                  <a:extLst>
                    <a:ext uri="{9D8B030D-6E8A-4147-A177-3AD203B41FA5}">
                      <a16:colId xmlns:a16="http://schemas.microsoft.com/office/drawing/2014/main" val="3130332079"/>
                    </a:ext>
                  </a:extLst>
                </a:gridCol>
                <a:gridCol w="1813999">
                  <a:extLst>
                    <a:ext uri="{9D8B030D-6E8A-4147-A177-3AD203B41FA5}">
                      <a16:colId xmlns:a16="http://schemas.microsoft.com/office/drawing/2014/main" val="2156227905"/>
                    </a:ext>
                  </a:extLst>
                </a:gridCol>
                <a:gridCol w="1813999">
                  <a:extLst>
                    <a:ext uri="{9D8B030D-6E8A-4147-A177-3AD203B41FA5}">
                      <a16:colId xmlns:a16="http://schemas.microsoft.com/office/drawing/2014/main" val="523147974"/>
                    </a:ext>
                  </a:extLst>
                </a:gridCol>
                <a:gridCol w="1813999">
                  <a:extLst>
                    <a:ext uri="{9D8B030D-6E8A-4147-A177-3AD203B41FA5}">
                      <a16:colId xmlns:a16="http://schemas.microsoft.com/office/drawing/2014/main" val="120494712"/>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1" name="Grupo 70">
            <a:extLst>
              <a:ext uri="{FF2B5EF4-FFF2-40B4-BE49-F238E27FC236}">
                <a16:creationId xmlns:a16="http://schemas.microsoft.com/office/drawing/2014/main" id="{730A78AC-ADB0-48E3-9751-1843AC54578F}"/>
              </a:ext>
            </a:extLst>
          </p:cNvPr>
          <p:cNvGrpSpPr/>
          <p:nvPr/>
        </p:nvGrpSpPr>
        <p:grpSpPr>
          <a:xfrm>
            <a:off x="3058743" y="2006161"/>
            <a:ext cx="5040000" cy="698443"/>
            <a:chOff x="6650368" y="2601017"/>
            <a:chExt cx="4163952" cy="698443"/>
          </a:xfrm>
        </p:grpSpPr>
        <p:sp>
          <p:nvSpPr>
            <p:cNvPr id="120" name="Rectángulo: esquinas redondeadas 119">
              <a:extLst>
                <a:ext uri="{FF2B5EF4-FFF2-40B4-BE49-F238E27FC236}">
                  <a16:creationId xmlns:a16="http://schemas.microsoft.com/office/drawing/2014/main" id="{EB59A739-70C9-45A8-8F26-61774E3C1104}"/>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983D9513-A576-4F3D-9870-05A4B5DD61F0}"/>
                </a:ext>
              </a:extLst>
            </p:cNvPr>
            <p:cNvSpPr txBox="1"/>
            <p:nvPr>
              <p:custDataLst>
                <p:custData r:id="rId20"/>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sp>
          <p:nvSpPr>
            <p:cNvPr id="122" name="Content">
              <a:extLst>
                <a:ext uri="{FF2B5EF4-FFF2-40B4-BE49-F238E27FC236}">
                  <a16:creationId xmlns:a16="http://schemas.microsoft.com/office/drawing/2014/main" id="{BAFBFE55-EF2E-4A75-A7A1-E21EB6D4503F}"/>
                </a:ext>
              </a:extLst>
            </p:cNvPr>
            <p:cNvSpPr txBox="1"/>
            <p:nvPr>
              <p:custDataLst>
                <p:custData r:id="rId21"/>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27" name="Content">
            <a:extLst>
              <a:ext uri="{FF2B5EF4-FFF2-40B4-BE49-F238E27FC236}">
                <a16:creationId xmlns:a16="http://schemas.microsoft.com/office/drawing/2014/main" id="{7EF466BC-AF18-4D69-8573-84580DEB0F77}"/>
              </a:ext>
            </a:extLst>
          </p:cNvPr>
          <p:cNvSpPr txBox="1"/>
          <p:nvPr>
            <p:custDataLst>
              <p:custData r:id="rId11"/>
            </p:custDataLst>
          </p:nvPr>
        </p:nvSpPr>
        <p:spPr>
          <a:xfrm>
            <a:off x="5900286" y="2684222"/>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17:34	27/08/2019</a:t>
            </a:r>
          </a:p>
        </p:txBody>
      </p:sp>
      <p:grpSp>
        <p:nvGrpSpPr>
          <p:cNvPr id="128" name="Grupo 127">
            <a:extLst>
              <a:ext uri="{FF2B5EF4-FFF2-40B4-BE49-F238E27FC236}">
                <a16:creationId xmlns:a16="http://schemas.microsoft.com/office/drawing/2014/main" id="{0AD826A1-7CE8-4979-9B7A-23244614C4AC}"/>
              </a:ext>
            </a:extLst>
          </p:cNvPr>
          <p:cNvGrpSpPr/>
          <p:nvPr/>
        </p:nvGrpSpPr>
        <p:grpSpPr>
          <a:xfrm>
            <a:off x="3049217" y="2972037"/>
            <a:ext cx="5040000" cy="698443"/>
            <a:chOff x="6650368" y="2601017"/>
            <a:chExt cx="4163952" cy="698443"/>
          </a:xfrm>
        </p:grpSpPr>
        <p:sp>
          <p:nvSpPr>
            <p:cNvPr id="129" name="Rectángulo: esquinas redondeadas 128">
              <a:extLst>
                <a:ext uri="{FF2B5EF4-FFF2-40B4-BE49-F238E27FC236}">
                  <a16:creationId xmlns:a16="http://schemas.microsoft.com/office/drawing/2014/main" id="{796D4B46-3AB6-4FA9-8AF1-C41B45440F0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96302D59-DC0B-4806-A8C7-393C278A8258}"/>
                </a:ext>
              </a:extLst>
            </p:cNvPr>
            <p:cNvSpPr txBox="1"/>
            <p:nvPr>
              <p:custDataLst>
                <p:custData r:id="rId18"/>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B378F5AB-908D-43BB-BABC-78AE1BBD2029}"/>
                </a:ext>
              </a:extLst>
            </p:cNvPr>
            <p:cNvSpPr txBox="1"/>
            <p:nvPr>
              <p:custDataLst>
                <p:custData r:id="rId19"/>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32" name="Content">
            <a:extLst>
              <a:ext uri="{FF2B5EF4-FFF2-40B4-BE49-F238E27FC236}">
                <a16:creationId xmlns:a16="http://schemas.microsoft.com/office/drawing/2014/main" id="{81D98BCE-EB63-489C-8543-8C5DF62D8AEB}"/>
              </a:ext>
            </a:extLst>
          </p:cNvPr>
          <p:cNvSpPr txBox="1"/>
          <p:nvPr>
            <p:custDataLst>
              <p:custData r:id="rId12"/>
            </p:custDataLst>
          </p:nvPr>
        </p:nvSpPr>
        <p:spPr>
          <a:xfrm>
            <a:off x="5890760" y="3650098"/>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17:34	27/08/2019</a:t>
            </a:r>
          </a:p>
        </p:txBody>
      </p:sp>
      <p:grpSp>
        <p:nvGrpSpPr>
          <p:cNvPr id="133" name="Grupo 132">
            <a:extLst>
              <a:ext uri="{FF2B5EF4-FFF2-40B4-BE49-F238E27FC236}">
                <a16:creationId xmlns:a16="http://schemas.microsoft.com/office/drawing/2014/main" id="{D3C65928-9314-4631-A7FE-C73480FD69F7}"/>
              </a:ext>
            </a:extLst>
          </p:cNvPr>
          <p:cNvGrpSpPr/>
          <p:nvPr/>
        </p:nvGrpSpPr>
        <p:grpSpPr>
          <a:xfrm>
            <a:off x="3874839" y="3937858"/>
            <a:ext cx="5040000" cy="698443"/>
            <a:chOff x="6650368" y="2601017"/>
            <a:chExt cx="4163952" cy="698443"/>
          </a:xfrm>
        </p:grpSpPr>
        <p:sp>
          <p:nvSpPr>
            <p:cNvPr id="134" name="Rectángulo: esquinas redondeadas 133">
              <a:extLst>
                <a:ext uri="{FF2B5EF4-FFF2-40B4-BE49-F238E27FC236}">
                  <a16:creationId xmlns:a16="http://schemas.microsoft.com/office/drawing/2014/main" id="{170852CC-FC64-4F18-AE4B-5BC698361443}"/>
                </a:ext>
              </a:extLst>
            </p:cNvPr>
            <p:cNvSpPr/>
            <p:nvPr/>
          </p:nvSpPr>
          <p:spPr>
            <a:xfrm>
              <a:off x="6650368" y="2601017"/>
              <a:ext cx="4163952" cy="698443"/>
            </a:xfrm>
            <a:prstGeom prst="roundRect">
              <a:avLst>
                <a:gd name="adj" fmla="val 7729"/>
              </a:avLst>
            </a:prstGeom>
            <a:solidFill>
              <a:schemeClr val="bg2">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Content">
              <a:extLst>
                <a:ext uri="{FF2B5EF4-FFF2-40B4-BE49-F238E27FC236}">
                  <a16:creationId xmlns:a16="http://schemas.microsoft.com/office/drawing/2014/main" id="{BC84DA5D-3933-4A77-BDE3-58856563354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Mirna Conde López</a:t>
              </a:r>
            </a:p>
          </p:txBody>
        </p:sp>
        <p:sp>
          <p:nvSpPr>
            <p:cNvPr id="136" name="Content">
              <a:extLst>
                <a:ext uri="{FF2B5EF4-FFF2-40B4-BE49-F238E27FC236}">
                  <a16:creationId xmlns:a16="http://schemas.microsoft.com/office/drawing/2014/main" id="{1ACA58FA-7D16-48EA-9856-20972B2625A6}"/>
                </a:ext>
              </a:extLst>
            </p:cNvPr>
            <p:cNvSpPr txBox="1"/>
            <p:nvPr>
              <p:custDataLst>
                <p:custData r:id="rId17"/>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37" name="Content">
            <a:extLst>
              <a:ext uri="{FF2B5EF4-FFF2-40B4-BE49-F238E27FC236}">
                <a16:creationId xmlns:a16="http://schemas.microsoft.com/office/drawing/2014/main" id="{C2F39911-44FD-4815-8B69-5610E0EE4ACE}"/>
              </a:ext>
            </a:extLst>
          </p:cNvPr>
          <p:cNvSpPr txBox="1"/>
          <p:nvPr>
            <p:custDataLst>
              <p:custData r:id="rId13"/>
            </p:custDataLst>
          </p:nvPr>
        </p:nvSpPr>
        <p:spPr>
          <a:xfrm>
            <a:off x="6716382" y="4615919"/>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17:38	27/08/2019</a:t>
            </a:r>
          </a:p>
        </p:txBody>
      </p:sp>
      <p:grpSp>
        <p:nvGrpSpPr>
          <p:cNvPr id="139" name="Grupo 138">
            <a:extLst>
              <a:ext uri="{FF2B5EF4-FFF2-40B4-BE49-F238E27FC236}">
                <a16:creationId xmlns:a16="http://schemas.microsoft.com/office/drawing/2014/main" id="{B7EEDFC2-1460-48BF-9728-718EF7EF7060}"/>
              </a:ext>
            </a:extLst>
          </p:cNvPr>
          <p:cNvGrpSpPr/>
          <p:nvPr>
            <p:custDataLst>
              <p:custData r:id="rId14"/>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1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spTree>
    <p:extLst>
      <p:ext uri="{BB962C8B-B14F-4D97-AF65-F5344CB8AC3E}">
        <p14:creationId xmlns:p14="http://schemas.microsoft.com/office/powerpoint/2010/main" val="154064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39"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0"/>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29"/>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5"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26"/>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27"/>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28"/>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3"/>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5"/>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0"/>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1"/>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2"/>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17"/>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1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19"/>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4"/>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5"/>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16"/>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1"/>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2"/>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3"/>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8"/>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9"/>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0"/>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5"/>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6"/>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7"/>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24191" y="5156079"/>
              <a:ext cx="252000" cy="252000"/>
            </a:xfrm>
            <a:prstGeom prst="rect">
              <a:avLst/>
            </a:prstGeom>
          </p:spPr>
        </p:pic>
      </p:grpSp>
      <p:pic>
        <p:nvPicPr>
          <p:cNvPr id="35" name="Gráfico 34">
            <a:hlinkClick r:id="rId52"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211498" y="1615791"/>
            <a:ext cx="252000" cy="252000"/>
          </a:xfrm>
          <a:prstGeom prst="rect">
            <a:avLst/>
          </a:prstGeom>
        </p:spPr>
      </p:pic>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2870972"/>
              <a:ext cx="1103187" cy="600164"/>
            </a:xfrm>
            <a:prstGeom prst="rect">
              <a:avLst/>
            </a:prstGeom>
            <a:noFill/>
          </p:spPr>
          <p:txBody>
            <a:bodyPr wrap="non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Nueva</a:t>
              </a:r>
            </a:p>
            <a:p>
              <a:r>
                <a:rPr lang="en-US" dirty="0" err="1">
                  <a:solidFill>
                    <a:srgbClr val="000000"/>
                  </a:solidFill>
                  <a:latin typeface="Raleway" panose="020B0503030101060003" pitchFamily="34" charset="0"/>
                  <a:ea typeface="Segoe UI" pitchFamily="34" charset="0"/>
                  <a:cs typeface="Segoe UI" pitchFamily="34" charset="0"/>
                </a:rPr>
                <a:t>creación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0"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1"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60512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d5e82da4-47fc-4565-9e00-c6e9eb545c72" Revision="1" Stencil="System.MyShapes" StencilVersion="1.0"/>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5d1b3dce-16e1-4d33-a649-35b231ab4c99" Revision="1" Stencil="System.MyShapes" StencilVersion="1.0"/>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68a6efa7-0759-454d-829d-0dcf3dd35ea4"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5d1b3dce-16e1-4d33-a649-35b231ab4c99" Revision="1" Stencil="System.MyShapes" StencilVersion="1.0"/>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2d0ec6f4-3d74-4898-a25c-e2cd29156f33" Revision="1" Stencil="System.MyShapes" StencilVersion="1.0"/>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68a6efa7-0759-454d-829d-0dcf3dd35ea4" Revision="1" Stencil="System.MyShapes" StencilVersion="1.0"/>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2d0ec6f4-3d74-4898-a25c-e2cd29156f33" Revision="1" Stencil="System.MyShapes" StencilVersion="1.0"/>
</Control>
</file>

<file path=customXml/item102.xml><?xml version="1.0" encoding="utf-8"?>
<Control xmlns="http://schemas.microsoft.com/VisualStudio/2011/storyboarding/control">
  <Id Name="68a6efa7-0759-454d-829d-0dcf3dd35ea4"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2d0ec6f4-3d74-4898-a25c-e2cd29156f33" Revision="1" Stencil="System.MyShapes" StencilVersion="1.0"/>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2d0ec6f4-3d74-4898-a25c-e2cd29156f33" Revision="1" Stencil="System.MyShapes" StencilVersion="1.0"/>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68a6efa7-0759-454d-829d-0dcf3dd35ea4" Revision="1" Stencil="System.MyShapes" StencilVersion="1.0"/>
</Control>
</file>

<file path=customXml/item1039.xml><?xml version="1.0" encoding="utf-8"?>
<Control xmlns="http://schemas.microsoft.com/VisualStudio/2011/storyboarding/control">
  <Id Name="3982616a-27fa-40bd-bad5-0141cab90ed9" Revision="1" Stencil="System.MyShapes" StencilVersion="1.0"/>
</Control>
</file>

<file path=customXml/item104.xml><?xml version="1.0" encoding="utf-8"?>
<Control xmlns="http://schemas.microsoft.com/VisualStudio/2011/storyboarding/control">
  <Id Name="68a6efa7-0759-454d-829d-0dcf3dd35ea4" Revision="1" Stencil="System.MyShapes" StencilVersion="1.0"/>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126ea32c-c6f2-4e50-82f4-2b9687deaa14" Revision="1" Stencil="System.MyShapes" StencilVersion="1.0"/>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126ea32c-c6f2-4e50-82f4-2b9687deaa14" Revision="1" Stencil="System.MyShapes" StencilVersion="1.0"/>
</Control>
</file>

<file path=customXml/item1045.xml><?xml version="1.0" encoding="utf-8"?>
<Control xmlns="http://schemas.microsoft.com/VisualStudio/2011/storyboarding/control">
  <Id Name="126ea32c-c6f2-4e50-82f4-2b9687deaa14" Revision="1" Stencil="System.MyShapes" StencilVersion="1.0"/>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0eb6adba-f44f-478a-accc-2bc808ff9e71" Revision="1" Stencil="System.MyShapes" StencilVersion="1.0"/>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26215876-6989-4482-a047-662b9a79ecf7" Revision="1" Stencil="System.MyShapes" StencilVersion="1.0"/>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2d0ec6f4-3d74-4898-a25c-e2cd29156f33" Revision="1" Stencil="System.MyShapes" StencilVersion="1.0"/>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126ea32c-c6f2-4e50-82f4-2b9687deaa14" Revision="1" Stencil="System.MyShapes" StencilVersion="1.0"/>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68a6efa7-0759-454d-829d-0dcf3dd35ea4" Revision="1" Stencil="System.MyShapes" StencilVersion="1.0"/>
</Control>
</file>

<file path=customXml/item1081.xml><?xml version="1.0" encoding="utf-8"?>
<Control xmlns="http://schemas.microsoft.com/VisualStudio/2011/storyboarding/control">
  <Id Name="5d1b3dce-16e1-4d33-a649-35b231ab4c99" Revision="1" Stencil="System.MyShapes" StencilVersion="1.0"/>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f942614c-ea29-48b0-a0bf-39a188daa13c"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f942614c-ea29-48b0-a0bf-39a188daa13c" Revision="1" Stencil="System.MyShapes" StencilVersion="1.0"/>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68a6efa7-0759-454d-829d-0dcf3dd35ea4"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68a6efa7-0759-454d-829d-0dcf3dd35ea4"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126ea32c-c6f2-4e50-82f4-2b9687deaa14" Revision="1" Stencil="System.MyShapes" StencilVersion="1.0"/>
</Control>
</file>

<file path=customXml/item110.xml><?xml version="1.0" encoding="utf-8"?>
<Control xmlns="http://schemas.microsoft.com/VisualStudio/2011/storyboarding/control">
  <Id Name="5d1b3dce-16e1-4d33-a649-35b231ab4c99" Revision="1" Stencil="System.MyShapes" StencilVersion="1.0"/>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26215876-6989-4482-a047-662b9a79ecf7" Revision="1" Stencil="System.MyShapes" StencilVersion="1.0"/>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2d0ec6f4-3d74-4898-a25c-e2cd29156f33" Revision="1" Stencil="System.MyShapes" StencilVersion="1.0"/>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68a6efa7-0759-454d-829d-0dcf3dd35ea4"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2d0ec6f4-3d74-4898-a25c-e2cd29156f33"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3982616a-27fa-40bd-bad5-0141cab90ed9"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2d0ec6f4-3d74-4898-a25c-e2cd29156f33" Revision="1" Stencil="System.MyShapes" StencilVersion="1.0"/>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126ea32c-c6f2-4e50-82f4-2b9687deaa14" Revision="1" Stencil="System.MyShapes" StencilVersion="1.0"/>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126ea32c-c6f2-4e50-82f4-2b9687deaa14" Revision="1" Stencil="System.MyShapes" StencilVersion="1.0"/>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68a6efa7-0759-454d-829d-0dcf3dd35ea4" Revision="1" Stencil="System.MyShapes" StencilVersion="1.0"/>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2d0ec6f4-3d74-4898-a25c-e2cd29156f33" Revision="1" Stencil="System.MyShapes" StencilVersion="1.0"/>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2d0ec6f4-3d74-4898-a25c-e2cd29156f33" Revision="1" Stencil="System.MyShapes" StencilVersion="1.0"/>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126ea32c-c6f2-4e50-82f4-2b9687deaa14" Revision="1" Stencil="System.MyShapes" StencilVersion="1.0"/>
</Control>
</file>

<file path=customXml/item1157.xml><?xml version="1.0" encoding="utf-8"?>
<Control xmlns="http://schemas.microsoft.com/VisualStudio/2011/storyboarding/control">
  <Id Name="68a6efa7-0759-454d-829d-0dcf3dd35ea4" Revision="1" Stencil="System.MyShapes" StencilVersion="1.0"/>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68a6efa7-0759-454d-829d-0dcf3dd35ea4" Revision="1" Stencil="System.MyShapes" StencilVersion="1.0"/>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26215876-6989-4482-a047-662b9a79ecf7" Revision="1" Stencil="System.MyShapes" StencilVersion="1.0"/>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68a6efa7-0759-454d-829d-0dcf3dd35ea4" Revision="1" Stencil="System.MyShapes" StencilVersion="1.0"/>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126ea32c-c6f2-4e50-82f4-2b9687deaa14" Revision="1" Stencil="System.MyShapes" StencilVersion="1.0"/>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f942614c-ea29-48b0-a0bf-39a188daa13c" Revision="1" Stencil="System.MyShapes" StencilVersion="1.0"/>
</Control>
</file>

<file path=customXml/item1171.xml><?xml version="1.0" encoding="utf-8"?>
<Control xmlns="http://schemas.microsoft.com/VisualStudio/2011/storyboarding/control">
  <Id Name="5d1b3dce-16e1-4d33-a649-35b231ab4c99" Revision="1" Stencil="System.MyShapes" StencilVersion="1.0"/>
</Control>
</file>

<file path=customXml/item1172.xml><?xml version="1.0" encoding="utf-8"?>
<Control xmlns="http://schemas.microsoft.com/VisualStudio/2011/storyboarding/control">
  <Id Name="f942614c-ea29-48b0-a0bf-39a188daa13c" Revision="1" Stencil="System.MyShapes" StencilVersion="1.0"/>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68a6efa7-0759-454d-829d-0dcf3dd35ea4" Revision="1" Stencil="System.MyShapes" StencilVersion="1.0"/>
</Control>
</file>

<file path=customXml/item1175.xml><?xml version="1.0" encoding="utf-8"?>
<Control xmlns="http://schemas.microsoft.com/VisualStudio/2011/storyboarding/control">
  <Id Name="126ea32c-c6f2-4e50-82f4-2b9687deaa14" Revision="1" Stencil="System.MyShapes" StencilVersion="1.0"/>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2d0ec6f4-3d74-4898-a25c-e2cd29156f33"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f942614c-ea29-48b0-a0bf-39a188daa13c"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126ea32c-c6f2-4e50-82f4-2b9687deaa14" Revision="1" Stencil="System.MyShapes" StencilVersion="1.0"/>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5d1b3dce-16e1-4d33-a649-35b231ab4c99" Revision="1" Stencil="System.MyShapes" StencilVersion="1.0"/>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126ea32c-c6f2-4e50-82f4-2b9687deaa14" Revision="1" Stencil="System.MyShapes" StencilVersion="1.0"/>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68a6efa7-0759-454d-829d-0dcf3dd35ea4" Revision="1" Stencil="System.MyShapes" StencilVersion="1.0"/>
</Control>
</file>

<file path=customXml/item1196.xml><?xml version="1.0" encoding="utf-8"?>
<Control xmlns="http://schemas.microsoft.com/VisualStudio/2011/storyboarding/control">
  <Id Name="2d0ec6f4-3d74-4898-a25c-e2cd29156f33" Revision="1" Stencil="System.MyShapes" StencilVersion="1.0"/>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68a6efa7-0759-454d-829d-0dcf3dd35ea4" Revision="1" Stencil="System.MyShapes" StencilVersion="1.0"/>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2d0ec6f4-3d74-4898-a25c-e2cd29156f33"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f942614c-ea29-48b0-a0bf-39a188daa13c"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2d0ec6f4-3d74-4898-a25c-e2cd29156f33"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68a6efa7-0759-454d-829d-0dcf3dd35ea4"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5d1b3dce-16e1-4d33-a649-35b231ab4c99" Revision="1" Stencil="System.MyShapes" StencilVersion="1.0"/>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68a6efa7-0759-454d-829d-0dcf3dd35ea4" Revision="1" Stencil="System.MyShapes" StencilVersion="1.0"/>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68a6efa7-0759-454d-829d-0dcf3dd35ea4" Revision="1" Stencil="System.MyShapes" StencilVersion="1.0"/>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126ea32c-c6f2-4e50-82f4-2b9687deaa14" Revision="1" Stencil="System.MyShapes" StencilVersion="1.0"/>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2d0ec6f4-3d74-4898-a25c-e2cd29156f33" Revision="1" Stencil="System.MyShapes" StencilVersion="1.0"/>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2d0ec6f4-3d74-4898-a25c-e2cd29156f33" Revision="1" Stencil="System.MyShapes" StencilVersion="1.0"/>
</Control>
</file>

<file path=customXml/item1250.xml><?xml version="1.0" encoding="utf-8"?>
<Control xmlns="http://schemas.microsoft.com/VisualStudio/2011/storyboarding/control">
  <Id Name="f942614c-ea29-48b0-a0bf-39a188daa13c"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68a6efa7-0759-454d-829d-0dcf3dd35ea4" Revision="1" Stencil="System.MyShapes" StencilVersion="1.0"/>
</Control>
</file>

<file path=customXml/item134.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68a6efa7-0759-454d-829d-0dcf3dd35ea4" Revision="1" Stencil="System.MyShapes" StencilVersion="1.0"/>
</Control>
</file>

<file path=customXml/item137.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68a6efa7-0759-454d-829d-0dcf3dd35ea4" Revision="1" Stencil="System.MyShapes" StencilVersion="1.0"/>
</Control>
</file>

<file path=customXml/item146.xml><?xml version="1.0" encoding="utf-8"?>
<Control xmlns="http://schemas.microsoft.com/VisualStudio/2011/storyboarding/control">
  <Id Name="68a6efa7-0759-454d-829d-0dcf3dd35ea4" Revision="1" Stencil="System.MyShapes" StencilVersion="1.0"/>
</Control>
</file>

<file path=customXml/item147.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68a6efa7-0759-454d-829d-0dcf3dd35ea4" Revision="1" Stencil="System.MyShapes" StencilVersion="1.0"/>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2d0ec6f4-3d74-4898-a25c-e2cd29156f33"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0eb6adba-f44f-478a-accc-2bc808ff9e71"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f942614c-ea29-48b0-a0bf-39a188daa13c"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f942614c-ea29-48b0-a0bf-39a188daa13c"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5d1b3dce-16e1-4d33-a649-35b231ab4c99" Revision="1" Stencil="System.MyShapes" StencilVersion="1.0"/>
</Control>
</file>

<file path=customXml/item192.xml><?xml version="1.0" encoding="utf-8"?>
<Control xmlns="http://schemas.microsoft.com/VisualStudio/2011/storyboarding/control">
  <Id Name="2d0ec6f4-3d74-4898-a25c-e2cd29156f33" Revision="1" Stencil="System.MyShapes" StencilVersion="1.0"/>
</Control>
</file>

<file path=customXml/item193.xml><?xml version="1.0" encoding="utf-8"?>
<Control xmlns="http://schemas.microsoft.com/VisualStudio/2011/storyboarding/control">
  <Id Name="5d1b3dce-16e1-4d33-a649-35b231ab4c99" Revision="1" Stencil="System.MyShapes" StencilVersion="1.0"/>
</Control>
</file>

<file path=customXml/item194.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2d0ec6f4-3d74-4898-a25c-e2cd29156f33"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68a6efa7-0759-454d-829d-0dcf3dd35ea4" Revision="1" Stencil="System.MyShapes" StencilVersion="1.0"/>
</Control>
</file>

<file path=customXml/item208.xml><?xml version="1.0" encoding="utf-8"?>
<Control xmlns="http://schemas.microsoft.com/VisualStudio/2011/storyboarding/control">
  <Id Name="System.Storyboarding.Backgrounds.WebBrowser" Revision="1" Stencil="System.Storyboarding.Backgrounds" StencilVersion="0.1"/>
</Control>
</file>

<file path=customXml/item209.xml><?xml version="1.0" encoding="utf-8"?>
<Control xmlns="http://schemas.microsoft.com/VisualStudio/2011/storyboarding/control">
  <Id Name="68a6efa7-0759-454d-829d-0dcf3dd35ea4"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2d0ec6f4-3d74-4898-a25c-e2cd29156f33" Revision="1" Stencil="System.MyShapes" StencilVersion="1.0"/>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2d0ec6f4-3d74-4898-a25c-e2cd29156f33" Revision="1" Stencil="System.MyShapes" StencilVersion="1.0"/>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68a6efa7-0759-454d-829d-0dcf3dd35ea4" Revision="1" Stencil="System.MyShapes" StencilVersion="1.0"/>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5d1b3dce-16e1-4d33-a649-35b231ab4c99" Revision="1" Stencil="System.MyShapes" StencilVersion="1.0"/>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126ea32c-c6f2-4e50-82f4-2b9687deaa14" Revision="1" Stencil="System.MyShapes" StencilVersion="1.0"/>
</Control>
</file>

<file path=customXml/item227.xml><?xml version="1.0" encoding="utf-8"?>
<Control xmlns="http://schemas.microsoft.com/VisualStudio/2011/storyboarding/control">
  <Id Name="f942614c-ea29-48b0-a0bf-39a188daa13c" Revision="1" Stencil="System.MyShapes" StencilVersion="1.0"/>
</Control>
</file>

<file path=customXml/item228.xml><?xml version="1.0" encoding="utf-8"?>
<Control xmlns="http://schemas.microsoft.com/VisualStudio/2011/storyboarding/control">
  <Id Name="2d0ec6f4-3d74-4898-a25c-e2cd29156f33" Revision="1" Stencil="System.MyShapes" StencilVersion="1.0"/>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126ea32c-c6f2-4e50-82f4-2b9687deaa14" Revision="1" Stencil="System.MyShapes" StencilVersion="1.0"/>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Backgrounds.WebBrowser" Revision="1" Stencil="System.Storyboarding.Backgrounds" StencilVersion="0.1"/>
</Control>
</file>

<file path=customXml/item234.xml><?xml version="1.0" encoding="utf-8"?>
<Control xmlns="http://schemas.microsoft.com/VisualStudio/2011/storyboarding/control">
  <Id Name="126ea32c-c6f2-4e50-82f4-2b9687deaa14" Revision="1" Stencil="System.MyShapes" StencilVersion="1.0"/>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2d0ec6f4-3d74-4898-a25c-e2cd29156f33"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5d1b3dce-16e1-4d33-a649-35b231ab4c99" Revision="1" Stencil="System.MyShapes" StencilVersion="1.0"/>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2d0ec6f4-3d74-4898-a25c-e2cd29156f33" Revision="1" Stencil="System.MyShapes" StencilVersion="1.0"/>
</Control>
</file>

<file path=customXml/item246.xml><?xml version="1.0" encoding="utf-8"?>
<Control xmlns="http://schemas.microsoft.com/VisualStudio/2011/storyboarding/control">
  <Id Name="26215876-6989-4482-a047-662b9a79ecf7" Revision="1" Stencil="System.MyShapes" StencilVersion="1.0"/>
</Control>
</file>

<file path=customXml/item247.xml><?xml version="1.0" encoding="utf-8"?>
<Control xmlns="http://schemas.microsoft.com/VisualStudio/2011/storyboarding/control">
  <Id Name="126ea32c-c6f2-4e50-82f4-2b9687deaa14" Revision="1" Stencil="System.MyShapes" StencilVersion="1.0"/>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68a6efa7-0759-454d-829d-0dcf3dd35ea4" Revision="1" Stencil="System.MyShapes" StencilVersion="1.0"/>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68a6efa7-0759-454d-829d-0dcf3dd35ea4"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2d0ec6f4-3d74-4898-a25c-e2cd29156f33" Revision="1" Stencil="System.MyShapes" StencilVersion="1.0"/>
</Control>
</file>

<file path=customXml/item260.xml><?xml version="1.0" encoding="utf-8"?>
<Control xmlns="http://schemas.microsoft.com/VisualStudio/2011/storyboarding/control">
  <Id Name="126ea32c-c6f2-4e50-82f4-2b9687deaa14" Revision="1" Stencil="System.MyShapes" StencilVersion="1.0"/>
</Control>
</file>

<file path=customXml/item261.xml><?xml version="1.0" encoding="utf-8"?>
<Control xmlns="http://schemas.microsoft.com/VisualStudio/2011/storyboarding/control">
  <Id Name="f942614c-ea29-48b0-a0bf-39a188daa13c" Revision="1" Stencil="System.MyShapes" StencilVersion="1.0"/>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2d0ec6f4-3d74-4898-a25c-e2cd29156f33" Revision="1" Stencil="System.MyShapes" StencilVersion="1.0"/>
</Control>
</file>

<file path=customXml/item272.xml><?xml version="1.0" encoding="utf-8"?>
<Control xmlns="http://schemas.microsoft.com/VisualStudio/2011/storyboarding/control">
  <Id Name="f942614c-ea29-48b0-a0bf-39a188daa13c" Revision="1" Stencil="System.MyShapes" StencilVersion="1.0"/>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5d1b3dce-16e1-4d33-a649-35b231ab4c99" Revision="1" Stencil="System.MyShapes" StencilVersion="1.0"/>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2d0ec6f4-3d74-4898-a25c-e2cd29156f33" Revision="1" Stencil="System.MyShapes" StencilVersion="1.0"/>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2d0ec6f4-3d74-4898-a25c-e2cd29156f33" Revision="1" Stencil="System.MyShapes" StencilVersion="1.0"/>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68a6efa7-0759-454d-829d-0dcf3dd35ea4" Revision="1" Stencil="System.MyShapes" StencilVersion="1.0"/>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2d0ec6f4-3d74-4898-a25c-e2cd29156f33"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2d0ec6f4-3d74-4898-a25c-e2cd29156f33" Revision="1" Stencil="System.MyShapes" StencilVersion="1.0"/>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68a6efa7-0759-454d-829d-0dcf3dd35ea4"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0eb6adba-f44f-478a-accc-2bc808ff9e71" Revision="1" Stencil="System.MyShapes" StencilVersion="1.0"/>
</Control>
</file>

<file path=customXml/item30.xml><?xml version="1.0" encoding="utf-8"?>
<Control xmlns="http://schemas.microsoft.com/VisualStudio/2011/storyboarding/control">
  <Id Name="68a6efa7-0759-454d-829d-0dcf3dd35ea4"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5d1b3dce-16e1-4d33-a649-35b231ab4c99" Revision="1" Stencil="System.MyShapes" StencilVersion="1.0"/>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2d0ec6f4-3d74-4898-a25c-e2cd29156f33" Revision="1" Stencil="System.MyShapes" StencilVersion="1.0"/>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68a6efa7-0759-454d-829d-0dcf3dd35ea4" Revision="1" Stencil="System.MyShapes" StencilVersion="1.0"/>
</Control>
</file>

<file path=customXml/item316.xml><?xml version="1.0" encoding="utf-8"?>
<Control xmlns="http://schemas.microsoft.com/VisualStudio/2011/storyboarding/control">
  <Id Name="126ea32c-c6f2-4e50-82f4-2b9687deaa14" Revision="1" Stencil="System.MyShapes" StencilVersion="1.0"/>
</Control>
</file>

<file path=customXml/item317.xml><?xml version="1.0" encoding="utf-8"?>
<Control xmlns="http://schemas.microsoft.com/VisualStudio/2011/storyboarding/control">
  <Id Name="68a6efa7-0759-454d-829d-0dcf3dd35ea4" Revision="1" Stencil="System.MyShapes" StencilVersion="1.0"/>
</Control>
</file>

<file path=customXml/item318.xml><?xml version="1.0" encoding="utf-8"?>
<Control xmlns="http://schemas.microsoft.com/VisualStudio/2011/storyboarding/control">
  <Id Name="5d1b3dce-16e1-4d33-a649-35b231ab4c99" Revision="1" Stencil="System.MyShapes" StencilVersion="1.0"/>
</Control>
</file>

<file path=customXml/item319.xml><?xml version="1.0" encoding="utf-8"?>
<Control xmlns="http://schemas.microsoft.com/VisualStudio/2011/storyboarding/control">
  <Id Name="68a6efa7-0759-454d-829d-0dcf3dd35ea4"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68a6efa7-0759-454d-829d-0dcf3dd35ea4"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2d0ec6f4-3d74-4898-a25c-e2cd29156f33" Revision="1" Stencil="System.MyShapes" StencilVersion="1.0"/>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Calendar"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126ea32c-c6f2-4e50-82f4-2b9687deaa14" Revision="1" Stencil="System.MyShapes" StencilVersion="1.0"/>
</Control>
</file>

<file path=customXml/item335.xml><?xml version="1.0" encoding="utf-8"?>
<Control xmlns="http://schemas.microsoft.com/VisualStudio/2011/storyboarding/control">
  <Id Name="2d0ec6f4-3d74-4898-a25c-e2cd29156f33"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126ea32c-c6f2-4e50-82f4-2b9687deaa14"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126ea32c-c6f2-4e50-82f4-2b9687deaa14" Revision="1" Stencil="System.MyShapes" StencilVersion="1.0"/>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5d1b3dce-16e1-4d33-a649-35b231ab4c99" Revision="1" Stencil="System.MyShapes" StencilVersion="1.0"/>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68a6efa7-0759-454d-829d-0dcf3dd35ea4" Revision="1" Stencil="System.MyShapes" StencilVersion="1.0"/>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2d0ec6f4-3d74-4898-a25c-e2cd29156f33" Revision="1" Stencil="System.MyShapes" StencilVersion="1.0"/>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68a6efa7-0759-454d-829d-0dcf3dd35ea4" Revision="1" Stencil="System.MyShapes" StencilVersion="1.0"/>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2d0ec6f4-3d74-4898-a25c-e2cd29156f33" Revision="1" Stencil="System.MyShapes" StencilVersion="1.0"/>
</Control>
</file>

<file path=customXml/item364.xml><?xml version="1.0" encoding="utf-8"?>
<Control xmlns="http://schemas.microsoft.com/VisualStudio/2011/storyboarding/control">
  <Id Name="f942614c-ea29-48b0-a0bf-39a188daa13c" Revision="1" Stencil="System.MyShapes" StencilVersion="1.0"/>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68a6efa7-0759-454d-829d-0dcf3dd35ea4"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2d0ec6f4-3d74-4898-a25c-e2cd29156f33" Revision="1" Stencil="System.MyShapes" StencilVersion="1.0"/>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f942614c-ea29-48b0-a0bf-39a188daa13c" Revision="1" Stencil="System.MyShapes" StencilVersion="1.0"/>
</Control>
</file>

<file path=customXml/item377.xml><?xml version="1.0" encoding="utf-8"?>
<Control xmlns="http://schemas.microsoft.com/VisualStudio/2011/storyboarding/control">
  <Id Name="f942614c-ea29-48b0-a0bf-39a188daa13c" Revision="1" Stencil="System.MyShapes" StencilVersion="1.0"/>
</Control>
</file>

<file path=customXml/item378.xml><?xml version="1.0" encoding="utf-8"?>
<Control xmlns="http://schemas.microsoft.com/VisualStudio/2011/storyboarding/control">
  <Id Name="f942614c-ea29-48b0-a0bf-39a188daa13c" Revision="1" Stencil="System.MyShapes" StencilVersion="1.0"/>
</Control>
</file>

<file path=customXml/item379.xml><?xml version="1.0" encoding="utf-8"?>
<Control xmlns="http://schemas.microsoft.com/VisualStudio/2011/storyboarding/control">
  <Id Name="5d1b3dce-16e1-4d33-a649-35b231ab4c99" Revision="1" Stencil="System.MyShapes" StencilVersion="1.0"/>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68a6efa7-0759-454d-829d-0dcf3dd35ea4" Revision="1" Stencil="System.MyShapes" StencilVersion="1.0"/>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f942614c-ea29-48b0-a0bf-39a188daa13c" Revision="1" Stencil="System.MyShapes" StencilVersion="1.0"/>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68a6efa7-0759-454d-829d-0dcf3dd35ea4" Revision="1" Stencil="System.MyShapes" StencilVersion="1.0"/>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2d0ec6f4-3d74-4898-a25c-e2cd29156f33"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68a6efa7-0759-454d-829d-0dcf3dd35ea4"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2d0ec6f4-3d74-4898-a25c-e2cd29156f33" Revision="1" Stencil="System.MyShapes" StencilVersion="1.0"/>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68a6efa7-0759-454d-829d-0dcf3dd35ea4"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2d0ec6f4-3d74-4898-a25c-e2cd29156f33" Revision="1" Stencil="System.MyShapes" StencilVersion="1.0"/>
</Control>
</file>

<file path=customXml/item402.xml><?xml version="1.0" encoding="utf-8"?>
<Control xmlns="http://schemas.microsoft.com/VisualStudio/2011/storyboarding/control">
  <Id Name="2d0ec6f4-3d74-4898-a25c-e2cd29156f33" Revision="1" Stencil="System.MyShapes" StencilVersion="1.0"/>
</Control>
</file>

<file path=customXml/item403.xml><?xml version="1.0" encoding="utf-8"?>
<Control xmlns="http://schemas.microsoft.com/VisualStudio/2011/storyboarding/control">
  <Id Name="126ea32c-c6f2-4e50-82f4-2b9687deaa14"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68a6efa7-0759-454d-829d-0dcf3dd35ea4" Revision="1" Stencil="System.MyShapes" StencilVersion="1.0"/>
</Control>
</file>

<file path=customXml/item408.xml><?xml version="1.0" encoding="utf-8"?>
<Control xmlns="http://schemas.microsoft.com/VisualStudio/2011/storyboarding/control">
  <Id Name="68a6efa7-0759-454d-829d-0dcf3dd35ea4" Revision="1" Stencil="System.MyShapes" StencilVersion="1.0"/>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f942614c-ea29-48b0-a0bf-39a188daa13c" Revision="1" Stencil="System.MyShapes" StencilVersion="1.0"/>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2d0ec6f4-3d74-4898-a25c-e2cd29156f33" Revision="1" Stencil="System.MyShapes" StencilVersion="1.0"/>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68a6efa7-0759-454d-829d-0dcf3dd35ea4" Revision="1" Stencil="System.MyShapes" StencilVersion="1.0"/>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2d0ec6f4-3d74-4898-a25c-e2cd29156f33" Revision="1" Stencil="System.MyShapes" StencilVersion="1.0"/>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2d0ec6f4-3d74-4898-a25c-e2cd29156f33" Revision="1" Stencil="System.MyShapes" StencilVersion="1.0"/>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126ea32c-c6f2-4e50-82f4-2b9687deaa14" Revision="1" Stencil="System.MyShapes" StencilVersion="1.0"/>
</Control>
</file>

<file path=customXml/item432.xml><?xml version="1.0" encoding="utf-8"?>
<Control xmlns="http://schemas.microsoft.com/VisualStudio/2011/storyboarding/control">
  <Id Name="2d0ec6f4-3d74-4898-a25c-e2cd29156f33" Revision="1" Stencil="System.MyShapes" StencilVersion="1.0"/>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2d0ec6f4-3d74-4898-a25c-e2cd29156f33" Revision="1" Stencil="System.MyShapes" StencilVersion="1.0"/>
</Control>
</file>

<file path=customXml/item453.xml><?xml version="1.0" encoding="utf-8"?>
<Control xmlns="http://schemas.microsoft.com/VisualStudio/2011/storyboarding/control">
  <Id Name="3ee1eca6-89c0-43ce-ba58-ed47ec4ec8bf"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68a6efa7-0759-454d-829d-0dcf3dd35ea4" Revision="1" Stencil="System.MyShapes" StencilVersion="1.0"/>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2d0ec6f4-3d74-4898-a25c-e2cd29156f33" Revision="1" Stencil="System.MyShapes" StencilVersion="1.0"/>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68a6efa7-0759-454d-829d-0dcf3dd35ea4" Revision="1" Stencil="System.MyShapes" StencilVersion="1.0"/>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68a6efa7-0759-454d-829d-0dcf3dd35ea4"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0eb6adba-f44f-478a-accc-2bc808ff9e71" Revision="1" Stencil="System.MyShapes" StencilVersion="1.0"/>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f942614c-ea29-48b0-a0bf-39a188daa13c" Revision="1" Stencil="System.MyShapes" StencilVersion="1.0"/>
</Control>
</file>

<file path=customXml/item478.xml><?xml version="1.0" encoding="utf-8"?>
<Control xmlns="http://schemas.microsoft.com/VisualStudio/2011/storyboarding/control">
  <Id Name="126ea32c-c6f2-4e50-82f4-2b9687deaa14" Revision="1" Stencil="System.MyShapes" StencilVersion="1.0"/>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126ea32c-c6f2-4e50-82f4-2b9687deaa14"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26215876-6989-4482-a047-662b9a79ecf7" Revision="1" Stencil="System.MyShapes" StencilVersion="1.0"/>
</Control>
</file>

<file path=customXml/item492.xml><?xml version="1.0" encoding="utf-8"?>
<Control xmlns="http://schemas.microsoft.com/VisualStudio/2011/storyboarding/control">
  <Id Name="68a6efa7-0759-454d-829d-0dcf3dd35ea4" Revision="1" Stencil="System.MyShapes" StencilVersion="1.0"/>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126ea32c-c6f2-4e50-82f4-2b9687deaa14" Revision="1" Stencil="System.MyShapes" StencilVersion="1.0"/>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19c56bb1-b2fd-4f21-af48-79b3e509800c" Revision="1" Stencil="System.MyShapes" StencilVersion="1.0"/>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5d1b3dce-16e1-4d33-a649-35b231ab4c99" Revision="1" Stencil="System.MyShapes" StencilVersion="1.0"/>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68a6efa7-0759-454d-829d-0dcf3dd35ea4" Revision="1" Stencil="System.MyShapes" StencilVersion="1.0"/>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68a6efa7-0759-454d-829d-0dcf3dd35ea4" Revision="1" Stencil="System.MyShapes" StencilVersion="1.0"/>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68a6efa7-0759-454d-829d-0dcf3dd35ea4" Revision="1" Stencil="System.MyShapes" StencilVersion="1.0"/>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2d0ec6f4-3d74-4898-a25c-e2cd29156f33" Revision="1" Stencil="System.MyShapes" StencilVersion="1.0"/>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f942614c-ea29-48b0-a0bf-39a188daa13c" Revision="1" Stencil="System.MyShapes" StencilVersion="1.0"/>
</Control>
</file>

<file path=customXml/item517.xml><?xml version="1.0" encoding="utf-8"?>
<Control xmlns="http://schemas.microsoft.com/VisualStudio/2011/storyboarding/control">
  <Id Name="2d0ec6f4-3d74-4898-a25c-e2cd29156f33"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68a6efa7-0759-454d-829d-0dcf3dd35ea4" Revision="1" Stencil="System.MyShapes" StencilVersion="1.0"/>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68a6efa7-0759-454d-829d-0dcf3dd35ea4"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126ea32c-c6f2-4e50-82f4-2b9687deaa14" Revision="1" Stencil="System.MyShapes" StencilVersion="1.0"/>
</Control>
</file>

<file path=customXml/item530.xml><?xml version="1.0" encoding="utf-8"?>
<Control xmlns="http://schemas.microsoft.com/VisualStudio/2011/storyboarding/control">
  <Id Name="126ea32c-c6f2-4e50-82f4-2b9687deaa14" Revision="1" Stencil="System.MyShapes" StencilVersion="1.0"/>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2d0ec6f4-3d74-4898-a25c-e2cd29156f33" Revision="1" Stencil="System.MyShapes" StencilVersion="1.0"/>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126ea32c-c6f2-4e50-82f4-2b9687deaa14" Revision="1" Stencil="System.MyShapes" StencilVersion="1.0"/>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68a6efa7-0759-454d-829d-0dcf3dd35ea4"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68a6efa7-0759-454d-829d-0dcf3dd35ea4" Revision="1" Stencil="System.MyShapes" StencilVersion="1.0"/>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126ea32c-c6f2-4e50-82f4-2b9687deaa14" Revision="1" Stencil="System.MyShapes" StencilVersion="1.0"/>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68a6efa7-0759-454d-829d-0dcf3dd35ea4" Revision="1" Stencil="System.MyShapes" StencilVersion="1.0"/>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68a6efa7-0759-454d-829d-0dcf3dd35ea4" Revision="1" Stencil="System.MyShapes" StencilVersion="1.0"/>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2d0ec6f4-3d74-4898-a25c-e2cd29156f33" Revision="1" Stencil="System.MyShapes" StencilVersion="1.0"/>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2d0ec6f4-3d74-4898-a25c-e2cd29156f33" Revision="1" Stencil="System.MyShapes" StencilVersion="1.0"/>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2d0ec6f4-3d74-4898-a25c-e2cd29156f33" Revision="1" Stencil="System.MyShapes" StencilVersion="1.0"/>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2d0ec6f4-3d74-4898-a25c-e2cd29156f33" Revision="1" Stencil="System.MyShapes" StencilVersion="1.0"/>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126ea32c-c6f2-4e50-82f4-2b9687deaa14" Revision="1" Stencil="System.MyShapes" StencilVersion="1.0"/>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5d1b3dce-16e1-4d33-a649-35b231ab4c99" Revision="1" Stencil="System.MyShapes" StencilVersion="1.0"/>
</Control>
</file>

<file path=customXml/item581.xml><?xml version="1.0" encoding="utf-8"?>
<Control xmlns="http://schemas.microsoft.com/VisualStudio/2011/storyboarding/control">
  <Id Name="2d0ec6f4-3d74-4898-a25c-e2cd29156f33"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2d0ec6f4-3d74-4898-a25c-e2cd29156f33" Revision="1" Stencil="System.MyShapes" StencilVersion="1.0"/>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68a6efa7-0759-454d-829d-0dcf3dd35ea4" Revision="1" Stencil="System.MyShapes" StencilVersion="1.0"/>
</Control>
</file>

<file path=customXml/item589.xml><?xml version="1.0" encoding="utf-8"?>
<Control xmlns="http://schemas.microsoft.com/VisualStudio/2011/storyboarding/control">
  <Id Name="2d0ec6f4-3d74-4898-a25c-e2cd29156f33" Revision="1" Stencil="System.MyShapes" StencilVersion="1.0"/>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68a6efa7-0759-454d-829d-0dcf3dd35ea4" Revision="1" Stencil="System.MyShapes" StencilVersion="1.0"/>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2d0ec6f4-3d74-4898-a25c-e2cd29156f33" Revision="1" Stencil="System.MyShapes" StencilVersion="1.0"/>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2d0ec6f4-3d74-4898-a25c-e2cd29156f33" Revision="1" Stencil="System.MyShapes" StencilVersion="1.0"/>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2d0ec6f4-3d74-4898-a25c-e2cd29156f33" Revision="1" Stencil="System.MyShapes" StencilVersion="1.0"/>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2d0ec6f4-3d74-4898-a25c-e2cd29156f33" Revision="1" Stencil="System.MyShapes" StencilVersion="1.0"/>
</Control>
</file>

<file path=customXml/item602.xml><?xml version="1.0" encoding="utf-8"?>
<Control xmlns="http://schemas.microsoft.com/VisualStudio/2011/storyboarding/control">
  <Id Name="68a6efa7-0759-454d-829d-0dcf3dd35ea4" Revision="1" Stencil="System.MyShapes" StencilVersion="1.0"/>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f942614c-ea29-48b0-a0bf-39a188daa13c" Revision="1" Stencil="System.MyShapes" StencilVersion="1.0"/>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d5e82da4-47fc-4565-9e00-c6e9eb545c72" Revision="1" Stencil="System.MyShapes" StencilVersion="1.0"/>
</Control>
</file>

<file path=customXml/item609.xml><?xml version="1.0" encoding="utf-8"?>
<Control xmlns="http://schemas.microsoft.com/VisualStudio/2011/storyboarding/control">
  <Id Name="126ea32c-c6f2-4e50-82f4-2b9687deaa14" Revision="1" Stencil="System.MyShapes" StencilVersion="1.0"/>
</Control>
</file>

<file path=customXml/item61.xml><?xml version="1.0" encoding="utf-8"?>
<Control xmlns="http://schemas.microsoft.com/VisualStudio/2011/storyboarding/control">
  <Id Name="2d0ec6f4-3d74-4898-a25c-e2cd29156f33" Revision="1" Stencil="System.MyShapes" StencilVersion="1.0"/>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3ee1eca6-89c0-43ce-ba58-ed47ec4ec8bf" Revision="1" Stencil="System.MyShapes" StencilVersion="1.0"/>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f942614c-ea29-48b0-a0bf-39a188daa13c"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2d0ec6f4-3d74-4898-a25c-e2cd29156f33" Revision="1" Stencil="System.MyShapes" StencilVersion="1.0"/>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126ea32c-c6f2-4e50-82f4-2b9687deaa14" Revision="1" Stencil="System.MyShapes" StencilVersion="1.0"/>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5d1b3dce-16e1-4d33-a649-35b231ab4c99" Revision="1" Stencil="System.MyShapes" StencilVersion="1.0"/>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68a6efa7-0759-454d-829d-0dcf3dd35ea4" Revision="1" Stencil="System.MyShapes" StencilVersion="1.0"/>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3982616a-27fa-40bd-bad5-0141cab90ed9" Revision="1" Stencil="System.MyShapes" StencilVersion="1.0"/>
</Control>
</file>

<file path=customXml/item65.xml><?xml version="1.0" encoding="utf-8"?>
<Control xmlns="http://schemas.microsoft.com/VisualStudio/2011/storyboarding/control">
  <Id Name="f942614c-ea29-48b0-a0bf-39a188daa13c" Revision="1" Stencil="System.MyShapes" StencilVersion="1.0"/>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f942614c-ea29-48b0-a0bf-39a188daa13c" Revision="1" Stencil="System.MyShapes" StencilVersion="1.0"/>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68a6efa7-0759-454d-829d-0dcf3dd35ea4" Revision="1" Stencil="System.MyShapes" StencilVersion="1.0"/>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68a6efa7-0759-454d-829d-0dcf3dd35ea4" Revision="1" Stencil="System.MyShapes" StencilVersion="1.0"/>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126ea32c-c6f2-4e50-82f4-2b9687deaa14" Revision="1" Stencil="System.MyShapes" StencilVersion="1.0"/>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0eb6adba-f44f-478a-accc-2bc808ff9e71" Revision="1" Stencil="System.MyShapes" StencilVersion="1.0"/>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2d0ec6f4-3d74-4898-a25c-e2cd29156f33" Revision="1" Stencil="System.MyShapes" StencilVersion="1.0"/>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5d1b3dce-16e1-4d33-a649-35b231ab4c99" Revision="1" Stencil="System.MyShapes" StencilVersion="1.0"/>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2d0ec6f4-3d74-4898-a25c-e2cd29156f33" Revision="1" Stencil="System.MyShapes" StencilVersion="1.0"/>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2d0ec6f4-3d74-4898-a25c-e2cd29156f33" Revision="1" Stencil="System.MyShapes" StencilVersion="1.0"/>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68a6efa7-0759-454d-829d-0dcf3dd35ea4" Revision="1" Stencil="System.MyShapes" StencilVersion="1.0"/>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3982616a-27fa-40bd-bad5-0141cab90ed9"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126ea32c-c6f2-4e50-82f4-2b9687deaa14" Revision="1" Stencil="System.MyShapes" StencilVersion="1.0"/>
</Control>
</file>

<file path=customXml/item705.xml><?xml version="1.0" encoding="utf-8"?>
<Control xmlns="http://schemas.microsoft.com/VisualStudio/2011/storyboarding/control">
  <Id Name="68a6efa7-0759-454d-829d-0dcf3dd35ea4" Revision="1" Stencil="System.MyShapes" StencilVersion="1.0"/>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68a6efa7-0759-454d-829d-0dcf3dd35ea4" Revision="1" Stencil="System.MyShapes" StencilVersion="1.0"/>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Hyperlink"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5d1b3dce-16e1-4d33-a649-35b231ab4c99" Revision="1" Stencil="System.MyShapes" StencilVersion="1.0"/>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5d1b3dce-16e1-4d33-a649-35b231ab4c99" Revision="1" Stencil="System.MyShapes" StencilVersion="1.0"/>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2d0ec6f4-3d74-4898-a25c-e2cd29156f33" Revision="1" Stencil="System.MyShapes" StencilVersion="1.0"/>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126ea32c-c6f2-4e50-82f4-2b9687deaa14" Revision="1" Stencil="System.MyShapes" StencilVersion="1.0"/>
</Control>
</file>

<file path=customXml/item733.xml><?xml version="1.0" encoding="utf-8"?>
<Control xmlns="http://schemas.microsoft.com/VisualStudio/2011/storyboarding/control">
  <Id Name="2d0ec6f4-3d74-4898-a25c-e2cd29156f33"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2d0ec6f4-3d74-4898-a25c-e2cd29156f33" Revision="1" Stencil="System.MyShapes" StencilVersion="1.0"/>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2d0ec6f4-3d74-4898-a25c-e2cd29156f33" Revision="1" Stencil="System.MyShapes" StencilVersion="1.0"/>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2d0ec6f4-3d74-4898-a25c-e2cd29156f33" Revision="1" Stencil="System.MyShapes" StencilVersion="1.0"/>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5d1b3dce-16e1-4d33-a649-35b231ab4c99"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126ea32c-c6f2-4e50-82f4-2b9687deaa14" Revision="1" Stencil="System.MyShapes" StencilVersion="1.0"/>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2d0ec6f4-3d74-4898-a25c-e2cd29156f33" Revision="1" Stencil="System.MyShapes" StencilVersion="1.0"/>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126ea32c-c6f2-4e50-82f4-2b9687deaa14"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Hyperlink"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68a6efa7-0759-454d-829d-0dcf3dd35ea4" Revision="1" Stencil="System.MyShapes" StencilVersion="1.0"/>
</Control>
</file>

<file path=customXml/item779.xml><?xml version="1.0" encoding="utf-8"?>
<Control xmlns="http://schemas.microsoft.com/VisualStudio/2011/storyboarding/control">
  <Id Name="5d1b3dce-16e1-4d33-a649-35b231ab4c99" Revision="1" Stencil="System.MyShapes" StencilVersion="1.0"/>
</Control>
</file>

<file path=customXml/item78.xml><?xml version="1.0" encoding="utf-8"?>
<Control xmlns="http://schemas.microsoft.com/VisualStudio/2011/storyboarding/control">
  <Id Name="68a6efa7-0759-454d-829d-0dcf3dd35ea4" Revision="1" Stencil="System.MyShapes" StencilVersion="1.0"/>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2d0ec6f4-3d74-4898-a25c-e2cd29156f33" Revision="1" Stencil="System.MyShapes" StencilVersion="1.0"/>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2d0ec6f4-3d74-4898-a25c-e2cd29156f33" Revision="1" Stencil="System.MyShapes" StencilVersion="1.0"/>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2d0ec6f4-3d74-4898-a25c-e2cd29156f33" Revision="1" Stencil="System.MyShapes" StencilVersion="1.0"/>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126ea32c-c6f2-4e50-82f4-2b9687deaa14" Revision="1" Stencil="System.MyShapes" StencilVersion="1.0"/>
</Control>
</file>

<file path=customXml/item805.xml><?xml version="1.0" encoding="utf-8"?>
<Control xmlns="http://schemas.microsoft.com/VisualStudio/2011/storyboarding/control">
  <Id Name="68a6efa7-0759-454d-829d-0dcf3dd35ea4" Revision="1" Stencil="System.MyShapes" StencilVersion="1.0"/>
</Control>
</file>

<file path=customXml/item806.xml><?xml version="1.0" encoding="utf-8"?>
<Control xmlns="http://schemas.microsoft.com/VisualStudio/2011/storyboarding/control">
  <Id Name="5d1b3dce-16e1-4d33-a649-35b231ab4c99" Revision="1" Stencil="System.MyShapes" StencilVersion="1.0"/>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2d0ec6f4-3d74-4898-a25c-e2cd29156f33" Revision="1" Stencil="System.MyShapes" StencilVersion="1.0"/>
</Control>
</file>

<file path=customXml/item812.xml><?xml version="1.0" encoding="utf-8"?>
<Control xmlns="http://schemas.microsoft.com/VisualStudio/2011/storyboarding/control">
  <Id Name="2d0ec6f4-3d74-4898-a25c-e2cd29156f33" Revision="1" Stencil="System.MyShapes" StencilVersion="1.0"/>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68a6efa7-0759-454d-829d-0dcf3dd35ea4" Revision="1" Stencil="System.MyShapes" StencilVersion="1.0"/>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2d0ec6f4-3d74-4898-a25c-e2cd29156f33" Revision="1" Stencil="System.MyShapes" StencilVersion="1.0"/>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126ea32c-c6f2-4e50-82f4-2b9687deaa14" Revision="1" Stencil="System.MyShapes" StencilVersion="1.0"/>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0eb6adba-f44f-478a-accc-2bc808ff9e71"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0eb6adba-f44f-478a-accc-2bc808ff9e71" Revision="1" Stencil="System.MyShapes" StencilVersion="1.0"/>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68a6efa7-0759-454d-829d-0dcf3dd35ea4" Revision="1" Stencil="System.MyShapes" StencilVersion="1.0"/>
</Control>
</file>

<file path=customXml/item859.xml><?xml version="1.0" encoding="utf-8"?>
<Control xmlns="http://schemas.microsoft.com/VisualStudio/2011/storyboarding/control">
  <Id Name="f942614c-ea29-48b0-a0bf-39a188daa13c" Revision="1" Stencil="System.MyShapes" StencilVersion="1.0"/>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126ea32c-c6f2-4e50-82f4-2b9687deaa14" Revision="1" Stencil="System.MyShapes" StencilVersion="1.0"/>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5d1b3dce-16e1-4d33-a649-35b231ab4c99" Revision="1" Stencil="System.MyShapes" StencilVersion="1.0"/>
</Control>
</file>

<file path=customXml/item881.xml><?xml version="1.0" encoding="utf-8"?>
<Control xmlns="http://schemas.microsoft.com/VisualStudio/2011/storyboarding/control">
  <Id Name="2d0ec6f4-3d74-4898-a25c-e2cd29156f33" Revision="1" Stencil="System.MyShapes" StencilVersion="1.0"/>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2d0ec6f4-3d74-4898-a25c-e2cd29156f33" Revision="1" Stencil="System.MyShapes" StencilVersion="1.0"/>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68a6efa7-0759-454d-829d-0dcf3dd35ea4" Revision="1" Stencil="System.MyShapes" StencilVersion="1.0"/>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2d0ec6f4-3d74-4898-a25c-e2cd29156f33" Revision="1" Stencil="System.MyShapes" StencilVersion="1.0"/>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2d0ec6f4-3d74-4898-a25c-e2cd29156f33" Revision="1" Stencil="System.MyShapes" StencilVersion="1.0"/>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5d1b3dce-16e1-4d33-a649-35b231ab4c99"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68a6efa7-0759-454d-829d-0dcf3dd35ea4" Revision="1" Stencil="System.MyShapes" StencilVersion="1.0"/>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0eb6adba-f44f-478a-accc-2bc808ff9e71" Revision="1" Stencil="System.MyShapes" StencilVersion="1.0"/>
</Control>
</file>

<file path=customXml/item914.xml><?xml version="1.0" encoding="utf-8"?>
<Control xmlns="http://schemas.microsoft.com/VisualStudio/2011/storyboarding/control">
  <Id Name="2d0ec6f4-3d74-4898-a25c-e2cd29156f33" Revision="1" Stencil="System.MyShapes" StencilVersion="1.0"/>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Calendar"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f942614c-ea29-48b0-a0bf-39a188daa13c" Revision="1" Stencil="System.MyShapes" StencilVersion="1.0"/>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f942614c-ea29-48b0-a0bf-39a188daa13c" Revision="1" Stencil="System.MyShapes" StencilVersion="1.0"/>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f942614c-ea29-48b0-a0bf-39a188daa13c" Revision="1" Stencil="System.MyShapes" StencilVersion="1.0"/>
</Control>
</file>

<file path=customXml/item929.xml><?xml version="1.0" encoding="utf-8"?>
<Control xmlns="http://schemas.microsoft.com/VisualStudio/2011/storyboarding/control">
  <Id Name="0eb6adba-f44f-478a-accc-2bc808ff9e71" Revision="1" Stencil="System.MyShapes" StencilVersion="1.0"/>
</Control>
</file>

<file path=customXml/item93.xml><?xml version="1.0" encoding="utf-8"?>
<Control xmlns="http://schemas.microsoft.com/VisualStudio/2011/storyboarding/control">
  <Id Name="2d0ec6f4-3d74-4898-a25c-e2cd29156f33" Revision="1" Stencil="System.MyShapes" StencilVersion="1.0"/>
</Control>
</file>

<file path=customXml/item930.xml><?xml version="1.0" encoding="utf-8"?>
<Control xmlns="http://schemas.microsoft.com/VisualStudio/2011/storyboarding/control">
  <Id Name="2d0ec6f4-3d74-4898-a25c-e2cd29156f33" Revision="1" Stencil="System.MyShapes" StencilVersion="1.0"/>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68a6efa7-0759-454d-829d-0dcf3dd35ea4" Revision="1" Stencil="System.MyShapes" StencilVersion="1.0"/>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f942614c-ea29-48b0-a0bf-39a188daa13c" Revision="1" Stencil="System.MyShapes" StencilVersion="1.0"/>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68a6efa7-0759-454d-829d-0dcf3dd35ea4" Revision="1" Stencil="System.MyShapes" StencilVersion="1.0"/>
</Control>
</file>

<file path=customXml/item944.xml><?xml version="1.0" encoding="utf-8"?>
<Control xmlns="http://schemas.microsoft.com/VisualStudio/2011/storyboarding/control">
  <Id Name="5d1b3dce-16e1-4d33-a649-35b231ab4c99"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f942614c-ea29-48b0-a0bf-39a188daa13c"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68a6efa7-0759-454d-829d-0dcf3dd35ea4" Revision="1" Stencil="System.MyShapes" StencilVersion="1.0"/>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68a6efa7-0759-454d-829d-0dcf3dd35ea4" Revision="1" Stencil="System.MyShapes" StencilVersion="1.0"/>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126ea32c-c6f2-4e50-82f4-2b9687deaa14"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68a6efa7-0759-454d-829d-0dcf3dd35ea4"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126ea32c-c6f2-4e50-82f4-2b9687deaa14" Revision="1" Stencil="System.MyShapes" StencilVersion="1.0"/>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2d0ec6f4-3d74-4898-a25c-e2cd29156f33" Revision="1" Stencil="System.MyShapes" StencilVersion="1.0"/>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2d0ec6f4-3d74-4898-a25c-e2cd29156f33" Revision="1" Stencil="System.MyShapes" StencilVersion="1.0"/>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126ea32c-c6f2-4e50-82f4-2b9687deaa14" Revision="1" Stencil="System.MyShapes" StencilVersion="1.0"/>
</Control>
</file>

<file path=customXml/itemProps1.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0.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00.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000.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001.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002.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003.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004.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005.xml><?xml version="1.0" encoding="utf-8"?>
<ds:datastoreItem xmlns:ds="http://schemas.openxmlformats.org/officeDocument/2006/customXml" ds:itemID="{BC4311E1-A532-4C1C-9768-E561316298D5}">
  <ds:schemaRefs>
    <ds:schemaRef ds:uri="http://schemas.microsoft.com/VisualStudio/2011/storyboarding/control"/>
  </ds:schemaRefs>
</ds:datastoreItem>
</file>

<file path=customXml/itemProps1006.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007.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00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009.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01.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010.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011.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012.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013.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1014.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015.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016.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017.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018.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019.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02.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020.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021.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022.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023.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024.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025.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026.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027.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028.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029.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03.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030.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031.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032.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033.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034.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035.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036.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037.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038.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039.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04.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040.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041.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042.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043.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044.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045.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046.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047.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048.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049.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05.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050.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051.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052.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053.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054.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055.xml><?xml version="1.0" encoding="utf-8"?>
<ds:datastoreItem xmlns:ds="http://schemas.openxmlformats.org/officeDocument/2006/customXml" ds:itemID="{78FAE8C7-731B-4097-8A17-D31263CF6004}">
  <ds:schemaRefs>
    <ds:schemaRef ds:uri="http://schemas.microsoft.com/VisualStudio/2011/storyboarding/control"/>
  </ds:schemaRefs>
</ds:datastoreItem>
</file>

<file path=customXml/itemProps1056.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057.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058.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1059.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06.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060.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061.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062.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063.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064.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065.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066.xml><?xml version="1.0" encoding="utf-8"?>
<ds:datastoreItem xmlns:ds="http://schemas.openxmlformats.org/officeDocument/2006/customXml" ds:itemID="{28828BB2-5E8C-4BEC-BFB1-6D2474A58811}">
  <ds:schemaRefs>
    <ds:schemaRef ds:uri="http://schemas.microsoft.com/VisualStudio/2011/storyboarding/control"/>
  </ds:schemaRefs>
</ds:datastoreItem>
</file>

<file path=customXml/itemProps1067.xml><?xml version="1.0" encoding="utf-8"?>
<ds:datastoreItem xmlns:ds="http://schemas.openxmlformats.org/officeDocument/2006/customXml" ds:itemID="{F7A5FD71-C563-4DE3-B332-9E237253A574}">
  <ds:schemaRefs>
    <ds:schemaRef ds:uri="http://schemas.microsoft.com/VisualStudio/2011/storyboarding/control"/>
  </ds:schemaRefs>
</ds:datastoreItem>
</file>

<file path=customXml/itemProps1068.xml><?xml version="1.0" encoding="utf-8"?>
<ds:datastoreItem xmlns:ds="http://schemas.openxmlformats.org/officeDocument/2006/customXml" ds:itemID="{6ADE9F6A-3038-43F3-BA1D-4663FEDB8217}">
  <ds:schemaRefs>
    <ds:schemaRef ds:uri="http://schemas.microsoft.com/VisualStudio/2011/storyboarding/control"/>
  </ds:schemaRefs>
</ds:datastoreItem>
</file>

<file path=customXml/itemProps1069.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07.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070.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071.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072.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073.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074.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075.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076.xml><?xml version="1.0" encoding="utf-8"?>
<ds:datastoreItem xmlns:ds="http://schemas.openxmlformats.org/officeDocument/2006/customXml" ds:itemID="{1C4F9E77-1D8D-43E8-8813-EC0322E03962}">
  <ds:schemaRefs>
    <ds:schemaRef ds:uri="http://schemas.microsoft.com/VisualStudio/2011/storyboarding/control"/>
  </ds:schemaRefs>
</ds:datastoreItem>
</file>

<file path=customXml/itemProps1077.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078.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079.xml><?xml version="1.0" encoding="utf-8"?>
<ds:datastoreItem xmlns:ds="http://schemas.openxmlformats.org/officeDocument/2006/customXml" ds:itemID="{5EED392D-9EBA-4D0E-AE42-E649C3A36EB7}">
  <ds:schemaRefs>
    <ds:schemaRef ds:uri="http://schemas.microsoft.com/VisualStudio/2011/storyboarding/control"/>
  </ds:schemaRefs>
</ds:datastoreItem>
</file>

<file path=customXml/itemProps108.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080.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081.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082.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083.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084.xml><?xml version="1.0" encoding="utf-8"?>
<ds:datastoreItem xmlns:ds="http://schemas.openxmlformats.org/officeDocument/2006/customXml" ds:itemID="{433E7C0D-5B0F-45A2-B8AE-CBEFE8FC6912}">
  <ds:schemaRefs>
    <ds:schemaRef ds:uri="http://schemas.microsoft.com/VisualStudio/2011/storyboarding/control"/>
  </ds:schemaRefs>
</ds:datastoreItem>
</file>

<file path=customXml/itemProps1085.xml><?xml version="1.0" encoding="utf-8"?>
<ds:datastoreItem xmlns:ds="http://schemas.openxmlformats.org/officeDocument/2006/customXml" ds:itemID="{C2AF49FD-EAE3-420B-86E5-4BECA85DF0DD}">
  <ds:schemaRefs>
    <ds:schemaRef ds:uri="http://schemas.microsoft.com/VisualStudio/2011/storyboarding/control"/>
  </ds:schemaRefs>
</ds:datastoreItem>
</file>

<file path=customXml/itemProps1086.xml><?xml version="1.0" encoding="utf-8"?>
<ds:datastoreItem xmlns:ds="http://schemas.openxmlformats.org/officeDocument/2006/customXml" ds:itemID="{6706CFEB-A462-49FB-8298-6C1EC71B6B57}">
  <ds:schemaRefs>
    <ds:schemaRef ds:uri="http://schemas.microsoft.com/VisualStudio/2011/storyboarding/control"/>
  </ds:schemaRefs>
</ds:datastoreItem>
</file>

<file path=customXml/itemProps1087.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088.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1089.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09.xml><?xml version="1.0" encoding="utf-8"?>
<ds:datastoreItem xmlns:ds="http://schemas.openxmlformats.org/officeDocument/2006/customXml" ds:itemID="{003ECC76-4D83-42EA-9998-33F1EF383F11}">
  <ds:schemaRefs>
    <ds:schemaRef ds:uri="http://schemas.microsoft.com/VisualStudio/2011/storyboarding/control"/>
  </ds:schemaRefs>
</ds:datastoreItem>
</file>

<file path=customXml/itemProps1090.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091.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092.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093.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094.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09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096.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097.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098.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099.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1.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10.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100.xml><?xml version="1.0" encoding="utf-8"?>
<ds:datastoreItem xmlns:ds="http://schemas.openxmlformats.org/officeDocument/2006/customXml" ds:itemID="{E06099F7-4C20-4E55-BE39-BAC17D8DBACE}">
  <ds:schemaRefs>
    <ds:schemaRef ds:uri="http://schemas.microsoft.com/VisualStudio/2011/storyboarding/control"/>
  </ds:schemaRefs>
</ds:datastoreItem>
</file>

<file path=customXml/itemProps1101.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102.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103.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104.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105.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106.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107.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108.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109.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11.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110.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111.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112.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113.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114.xml><?xml version="1.0" encoding="utf-8"?>
<ds:datastoreItem xmlns:ds="http://schemas.openxmlformats.org/officeDocument/2006/customXml" ds:itemID="{27C84C17-45CF-45D5-8835-D4837E2EC3ED}">
  <ds:schemaRefs>
    <ds:schemaRef ds:uri="http://schemas.microsoft.com/VisualStudio/2011/storyboarding/control"/>
  </ds:schemaRefs>
</ds:datastoreItem>
</file>

<file path=customXml/itemProps1115.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116.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117.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118.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119.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12.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120.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121.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122.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123.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124.xml><?xml version="1.0" encoding="utf-8"?>
<ds:datastoreItem xmlns:ds="http://schemas.openxmlformats.org/officeDocument/2006/customXml" ds:itemID="{C4670107-C701-42D4-AF62-4B86459D5E82}">
  <ds:schemaRefs>
    <ds:schemaRef ds:uri="http://schemas.microsoft.com/VisualStudio/2011/storyboarding/control"/>
  </ds:schemaRefs>
</ds:datastoreItem>
</file>

<file path=customXml/itemProps1125.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126.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127.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128.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129.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13.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130.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1131.xml><?xml version="1.0" encoding="utf-8"?>
<ds:datastoreItem xmlns:ds="http://schemas.openxmlformats.org/officeDocument/2006/customXml" ds:itemID="{FC9F3D1C-D597-49E8-B3AF-2AA6D4C341EE}">
  <ds:schemaRefs>
    <ds:schemaRef ds:uri="http://schemas.microsoft.com/VisualStudio/2011/storyboarding/control"/>
  </ds:schemaRefs>
</ds:datastoreItem>
</file>

<file path=customXml/itemProps1132.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133.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134.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135.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136.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137.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138.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139.xml><?xml version="1.0" encoding="utf-8"?>
<ds:datastoreItem xmlns:ds="http://schemas.openxmlformats.org/officeDocument/2006/customXml" ds:itemID="{B6EEE8DF-6425-4500-853B-27B347684F7B}">
  <ds:schemaRefs>
    <ds:schemaRef ds:uri="http://schemas.microsoft.com/VisualStudio/2011/storyboarding/control"/>
  </ds:schemaRefs>
</ds:datastoreItem>
</file>

<file path=customXml/itemProps114.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140.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141.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14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1143.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144.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145.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146.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147.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148.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149.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15.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150.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151.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152.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153.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154.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15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156.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157.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158.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159.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16.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160.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161.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162.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163.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164.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165.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166.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167.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168.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169.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17.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170.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171.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172.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1173.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174.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175.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176.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177.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178.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179.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18.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180.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181.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182.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183.xml><?xml version="1.0" encoding="utf-8"?>
<ds:datastoreItem xmlns:ds="http://schemas.openxmlformats.org/officeDocument/2006/customXml" ds:itemID="{A4A8ED79-A794-4EBC-BB65-9071AA9FC5E4}">
  <ds:schemaRefs>
    <ds:schemaRef ds:uri="http://schemas.microsoft.com/VisualStudio/2011/storyboarding/control"/>
  </ds:schemaRefs>
</ds:datastoreItem>
</file>

<file path=customXml/itemProps1184.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185.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186.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187.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188.xml><?xml version="1.0" encoding="utf-8"?>
<ds:datastoreItem xmlns:ds="http://schemas.openxmlformats.org/officeDocument/2006/customXml" ds:itemID="{F1F3AB81-5F45-46CE-A2A4-8627E6AB7A31}">
  <ds:schemaRefs>
    <ds:schemaRef ds:uri="http://schemas.microsoft.com/VisualStudio/2011/storyboarding/control"/>
  </ds:schemaRefs>
</ds:datastoreItem>
</file>

<file path=customXml/itemProps1189.xml><?xml version="1.0" encoding="utf-8"?>
<ds:datastoreItem xmlns:ds="http://schemas.openxmlformats.org/officeDocument/2006/customXml" ds:itemID="{DEC69C0F-9162-456E-86B1-12FC33880F6B}">
  <ds:schemaRefs>
    <ds:schemaRef ds:uri="http://schemas.microsoft.com/VisualStudio/2011/storyboarding/control"/>
  </ds:schemaRefs>
</ds:datastoreItem>
</file>

<file path=customXml/itemProps119.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1190.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191.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192.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193.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194.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195.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196.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197.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198.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199.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2.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20.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200.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1201.xml><?xml version="1.0" encoding="utf-8"?>
<ds:datastoreItem xmlns:ds="http://schemas.openxmlformats.org/officeDocument/2006/customXml" ds:itemID="{8DB8C80F-34E8-4A97-8F79-80C278F891FE}">
  <ds:schemaRefs>
    <ds:schemaRef ds:uri="http://schemas.microsoft.com/VisualStudio/2011/storyboarding/control"/>
  </ds:schemaRefs>
</ds:datastoreItem>
</file>

<file path=customXml/itemProps1202.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203.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204.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205.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206.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207.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208.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209.xml><?xml version="1.0" encoding="utf-8"?>
<ds:datastoreItem xmlns:ds="http://schemas.openxmlformats.org/officeDocument/2006/customXml" ds:itemID="{3DB4D91C-8970-4994-AB2F-1758DED073B6}">
  <ds:schemaRefs>
    <ds:schemaRef ds:uri="http://schemas.microsoft.com/VisualStudio/2011/storyboarding/control"/>
  </ds:schemaRefs>
</ds:datastoreItem>
</file>

<file path=customXml/itemProps121.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210.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211.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212.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213.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214.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215.xml><?xml version="1.0" encoding="utf-8"?>
<ds:datastoreItem xmlns:ds="http://schemas.openxmlformats.org/officeDocument/2006/customXml" ds:itemID="{FBD9F456-A02E-4901-8C24-C2A3F1306A02}">
  <ds:schemaRefs>
    <ds:schemaRef ds:uri="http://schemas.microsoft.com/VisualStudio/2011/storyboarding/control"/>
  </ds:schemaRefs>
</ds:datastoreItem>
</file>

<file path=customXml/itemProps1216.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217.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218.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21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22.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220.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221.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222.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223.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22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225.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226.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227.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228.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229.xml><?xml version="1.0" encoding="utf-8"?>
<ds:datastoreItem xmlns:ds="http://schemas.openxmlformats.org/officeDocument/2006/customXml" ds:itemID="{A4807FC5-EBC3-42A8-8A8A-FFE9F3C06D3C}">
  <ds:schemaRefs>
    <ds:schemaRef ds:uri="http://schemas.microsoft.com/VisualStudio/2011/storyboarding/control"/>
  </ds:schemaRefs>
</ds:datastoreItem>
</file>

<file path=customXml/itemProps123.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1230.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231.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232.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233.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234.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1235.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1236.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237.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238.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239.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24.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240.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241.xml><?xml version="1.0" encoding="utf-8"?>
<ds:datastoreItem xmlns:ds="http://schemas.openxmlformats.org/officeDocument/2006/customXml" ds:itemID="{8791E448-CAB1-4B1A-889A-D2DA6799CA4F}">
  <ds:schemaRefs>
    <ds:schemaRef ds:uri="http://schemas.microsoft.com/VisualStudio/2011/storyboarding/control"/>
  </ds:schemaRefs>
</ds:datastoreItem>
</file>

<file path=customXml/itemProps1242.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243.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244.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245.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246.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247.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248.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249.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25.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250.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251.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252.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253.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254.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26.xml><?xml version="1.0" encoding="utf-8"?>
<ds:datastoreItem xmlns:ds="http://schemas.openxmlformats.org/officeDocument/2006/customXml" ds:itemID="{56812090-07E2-4FAF-A512-D1F43628A858}">
  <ds:schemaRefs>
    <ds:schemaRef ds:uri="http://schemas.microsoft.com/VisualStudio/2011/storyboarding/control"/>
  </ds:schemaRefs>
</ds:datastoreItem>
</file>

<file path=customXml/itemProps127.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28.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29.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3.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30.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131.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32.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33.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34.xml><?xml version="1.0" encoding="utf-8"?>
<ds:datastoreItem xmlns:ds="http://schemas.openxmlformats.org/officeDocument/2006/customXml" ds:itemID="{92DBE2C4-D41B-4CBA-9473-B57FBEECD757}">
  <ds:schemaRefs>
    <ds:schemaRef ds:uri="http://schemas.microsoft.com/VisualStudio/2011/storyboarding/control"/>
  </ds:schemaRefs>
</ds:datastoreItem>
</file>

<file path=customXml/itemProps135.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36.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37.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38.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3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4.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40.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41.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42.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43.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44.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45.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46.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47.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48.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49.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15.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50.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51.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52.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53.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54.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55.xml><?xml version="1.0" encoding="utf-8"?>
<ds:datastoreItem xmlns:ds="http://schemas.openxmlformats.org/officeDocument/2006/customXml" ds:itemID="{32701A37-DA60-48AE-AE3A-2334F885B2F5}">
  <ds:schemaRefs>
    <ds:schemaRef ds:uri="http://schemas.microsoft.com/VisualStudio/2011/storyboarding/control"/>
  </ds:schemaRefs>
</ds:datastoreItem>
</file>

<file path=customXml/itemProps156.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57.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58.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59.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6.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60.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161.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62.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63.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64.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165.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66.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67.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68.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69.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7.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70.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71.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72.xml><?xml version="1.0" encoding="utf-8"?>
<ds:datastoreItem xmlns:ds="http://schemas.openxmlformats.org/officeDocument/2006/customXml" ds:itemID="{362DA895-32EC-46D2-925C-A32A652BBE62}">
  <ds:schemaRefs>
    <ds:schemaRef ds:uri="http://schemas.microsoft.com/VisualStudio/2011/storyboarding/control"/>
  </ds:schemaRefs>
</ds:datastoreItem>
</file>

<file path=customXml/itemProps173.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74.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75.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76.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77.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178.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79.xml><?xml version="1.0" encoding="utf-8"?>
<ds:datastoreItem xmlns:ds="http://schemas.openxmlformats.org/officeDocument/2006/customXml" ds:itemID="{E15466D3-B11E-4A2D-AE8A-761EB919264D}">
  <ds:schemaRefs>
    <ds:schemaRef ds:uri="http://schemas.microsoft.com/VisualStudio/2011/storyboarding/control"/>
  </ds:schemaRefs>
</ds:datastoreItem>
</file>

<file path=customXml/itemProps18.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80.xml><?xml version="1.0" encoding="utf-8"?>
<ds:datastoreItem xmlns:ds="http://schemas.openxmlformats.org/officeDocument/2006/customXml" ds:itemID="{43A14225-409B-4F51-A4BE-C4D0B05E66C7}">
  <ds:schemaRefs>
    <ds:schemaRef ds:uri="http://schemas.microsoft.com/VisualStudio/2011/storyboarding/control"/>
  </ds:schemaRefs>
</ds:datastoreItem>
</file>

<file path=customXml/itemProps181.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82.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83.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84.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185.xml><?xml version="1.0" encoding="utf-8"?>
<ds:datastoreItem xmlns:ds="http://schemas.openxmlformats.org/officeDocument/2006/customXml" ds:itemID="{627478B0-9E19-4923-B593-2330C3D789CD}">
  <ds:schemaRefs>
    <ds:schemaRef ds:uri="http://schemas.microsoft.com/VisualStudio/2011/storyboarding/control"/>
  </ds:schemaRefs>
</ds:datastoreItem>
</file>

<file path=customXml/itemProps186.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87.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8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89.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9.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90.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91.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92.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93.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94.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95.xml><?xml version="1.0" encoding="utf-8"?>
<ds:datastoreItem xmlns:ds="http://schemas.openxmlformats.org/officeDocument/2006/customXml" ds:itemID="{6ADC2E84-47B3-4993-9870-FE9F1B97A0F4}">
  <ds:schemaRefs>
    <ds:schemaRef ds:uri="http://schemas.microsoft.com/VisualStudio/2011/storyboarding/control"/>
  </ds:schemaRefs>
</ds:datastoreItem>
</file>

<file path=customXml/itemProps196.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97.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98.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99.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2.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20.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00.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201.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202.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203.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204.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05.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206.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207.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208.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209.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21.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210.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211.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21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13.xml><?xml version="1.0" encoding="utf-8"?>
<ds:datastoreItem xmlns:ds="http://schemas.openxmlformats.org/officeDocument/2006/customXml" ds:itemID="{11EBA505-7291-40C9-940A-36FB05779FBD}">
  <ds:schemaRefs>
    <ds:schemaRef ds:uri="http://schemas.microsoft.com/VisualStudio/2011/storyboarding/control"/>
  </ds:schemaRefs>
</ds:datastoreItem>
</file>

<file path=customXml/itemProps214.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215.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216.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217.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218.xml><?xml version="1.0" encoding="utf-8"?>
<ds:datastoreItem xmlns:ds="http://schemas.openxmlformats.org/officeDocument/2006/customXml" ds:itemID="{F5F14D6B-E861-46E3-B8D2-E3AC2CBD8E39}">
  <ds:schemaRefs>
    <ds:schemaRef ds:uri="http://schemas.microsoft.com/VisualStudio/2011/storyboarding/control"/>
  </ds:schemaRefs>
</ds:datastoreItem>
</file>

<file path=customXml/itemProps219.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22.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220.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221.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22.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223.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224.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225.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226.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227.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28.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229.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23.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230.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231.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32.xml><?xml version="1.0" encoding="utf-8"?>
<ds:datastoreItem xmlns:ds="http://schemas.openxmlformats.org/officeDocument/2006/customXml" ds:itemID="{AA8F40EE-CE87-4886-A74A-DCF109571AE2}">
  <ds:schemaRefs>
    <ds:schemaRef ds:uri="http://schemas.microsoft.com/VisualStudio/2011/storyboarding/control"/>
  </ds:schemaRefs>
</ds:datastoreItem>
</file>

<file path=customXml/itemProps233.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234.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235.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36.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237.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238.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239.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24.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240.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241.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242.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243.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244.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245.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246.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247.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248.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49.xml><?xml version="1.0" encoding="utf-8"?>
<ds:datastoreItem xmlns:ds="http://schemas.openxmlformats.org/officeDocument/2006/customXml" ds:itemID="{30355109-65CA-4B95-AFA3-D02D51C8FECA}">
  <ds:schemaRefs>
    <ds:schemaRef ds:uri="http://schemas.microsoft.com/VisualStudio/2011/storyboarding/control"/>
  </ds:schemaRefs>
</ds:datastoreItem>
</file>

<file path=customXml/itemProps25.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50.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251.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252.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253.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254.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255.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256.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57.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258.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259.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26.xml><?xml version="1.0" encoding="utf-8"?>
<ds:datastoreItem xmlns:ds="http://schemas.openxmlformats.org/officeDocument/2006/customXml" ds:itemID="{85F002A3-9863-4753-860E-4DF915D29703}">
  <ds:schemaRefs>
    <ds:schemaRef ds:uri="http://schemas.microsoft.com/VisualStudio/2011/storyboarding/control"/>
  </ds:schemaRefs>
</ds:datastoreItem>
</file>

<file path=customXml/itemProps260.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261.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62.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26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264.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26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266.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267.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268.xml><?xml version="1.0" encoding="utf-8"?>
<ds:datastoreItem xmlns:ds="http://schemas.openxmlformats.org/officeDocument/2006/customXml" ds:itemID="{36F492A5-1961-4B56-8567-A1ACEEB0BF50}">
  <ds:schemaRefs>
    <ds:schemaRef ds:uri="http://schemas.microsoft.com/VisualStudio/2011/storyboarding/control"/>
  </ds:schemaRefs>
</ds:datastoreItem>
</file>

<file path=customXml/itemProps269.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27.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270.xml><?xml version="1.0" encoding="utf-8"?>
<ds:datastoreItem xmlns:ds="http://schemas.openxmlformats.org/officeDocument/2006/customXml" ds:itemID="{405382E4-A2E7-4A24-AA2D-E0D9636BF783}">
  <ds:schemaRefs>
    <ds:schemaRef ds:uri="http://schemas.microsoft.com/VisualStudio/2011/storyboarding/control"/>
  </ds:schemaRefs>
</ds:datastoreItem>
</file>

<file path=customXml/itemProps271.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272.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273.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274.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275.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276.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277.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278.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279.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28.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280.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81.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282.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283.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284.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85.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286.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287.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288.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89.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29.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290.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291.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292.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93.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294.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95.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296.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297.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298.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299.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3.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30.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300.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301.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302.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303.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304.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305.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306.xml><?xml version="1.0" encoding="utf-8"?>
<ds:datastoreItem xmlns:ds="http://schemas.openxmlformats.org/officeDocument/2006/customXml" ds:itemID="{ADA22717-BE66-411C-98B0-F5E1C3014633}">
  <ds:schemaRefs>
    <ds:schemaRef ds:uri="http://schemas.microsoft.com/VisualStudio/2011/storyboarding/control"/>
  </ds:schemaRefs>
</ds:datastoreItem>
</file>

<file path=customXml/itemProps307.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308.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309.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31.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310.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311.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312.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313.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314.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315.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316.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317.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318.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319.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32.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320.xml><?xml version="1.0" encoding="utf-8"?>
<ds:datastoreItem xmlns:ds="http://schemas.openxmlformats.org/officeDocument/2006/customXml" ds:itemID="{E91E54DE-5D23-44DC-AE5C-F204EBFD0314}">
  <ds:schemaRefs>
    <ds:schemaRef ds:uri="http://schemas.microsoft.com/VisualStudio/2011/storyboarding/control"/>
  </ds:schemaRefs>
</ds:datastoreItem>
</file>

<file path=customXml/itemProps321.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322.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323.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324.xml><?xml version="1.0" encoding="utf-8"?>
<ds:datastoreItem xmlns:ds="http://schemas.openxmlformats.org/officeDocument/2006/customXml" ds:itemID="{7E7CA627-F612-4061-82B8-221FAEA24606}">
  <ds:schemaRefs>
    <ds:schemaRef ds:uri="http://schemas.microsoft.com/VisualStudio/2011/storyboarding/control"/>
  </ds:schemaRefs>
</ds:datastoreItem>
</file>

<file path=customXml/itemProps325.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326.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327.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328.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329.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33.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330.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331.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332.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333.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334.xml><?xml version="1.0" encoding="utf-8"?>
<ds:datastoreItem xmlns:ds="http://schemas.openxmlformats.org/officeDocument/2006/customXml" ds:itemID="{B78D1B0D-C5A9-456B-8CEC-677BA4DE29E8}">
  <ds:schemaRefs>
    <ds:schemaRef ds:uri="http://schemas.microsoft.com/VisualStudio/2011/storyboarding/control"/>
  </ds:schemaRefs>
</ds:datastoreItem>
</file>

<file path=customXml/itemProps33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336.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337.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338.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339.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34.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340.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341.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342.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343.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344.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345.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346.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347.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348.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349.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35.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350.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351.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352.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353.xml><?xml version="1.0" encoding="utf-8"?>
<ds:datastoreItem xmlns:ds="http://schemas.openxmlformats.org/officeDocument/2006/customXml" ds:itemID="{073658E9-14E1-412D-ABAA-21AC63A51231}">
  <ds:schemaRefs>
    <ds:schemaRef ds:uri="http://schemas.microsoft.com/VisualStudio/2011/storyboarding/control"/>
  </ds:schemaRefs>
</ds:datastoreItem>
</file>

<file path=customXml/itemProps354.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355.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356.xml><?xml version="1.0" encoding="utf-8"?>
<ds:datastoreItem xmlns:ds="http://schemas.openxmlformats.org/officeDocument/2006/customXml" ds:itemID="{39404386-F3F4-4E1F-96DD-D3B6395763B2}">
  <ds:schemaRefs>
    <ds:schemaRef ds:uri="http://schemas.microsoft.com/VisualStudio/2011/storyboarding/control"/>
  </ds:schemaRefs>
</ds:datastoreItem>
</file>

<file path=customXml/itemProps357.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358.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359.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36.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360.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361.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362.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363.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364.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365.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366.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367.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368.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369.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37.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370.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37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372.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373.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374.xml><?xml version="1.0" encoding="utf-8"?>
<ds:datastoreItem xmlns:ds="http://schemas.openxmlformats.org/officeDocument/2006/customXml" ds:itemID="{356729D3-A74E-444F-A652-C705889B34E8}">
  <ds:schemaRefs>
    <ds:schemaRef ds:uri="http://schemas.microsoft.com/VisualStudio/2011/storyboarding/control"/>
  </ds:schemaRefs>
</ds:datastoreItem>
</file>

<file path=customXml/itemProps375.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376.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377.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378.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379.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38.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380.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381.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382.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383.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384.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385.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386.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387.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388.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389.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3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390.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391.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92.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393.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394.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395.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396.xml><?xml version="1.0" encoding="utf-8"?>
<ds:datastoreItem xmlns:ds="http://schemas.openxmlformats.org/officeDocument/2006/customXml" ds:itemID="{2C5D6AB4-E6D2-4503-80B4-82E9BCE75BDE}">
  <ds:schemaRefs>
    <ds:schemaRef ds:uri="http://schemas.microsoft.com/VisualStudio/2011/storyboarding/control"/>
  </ds:schemaRefs>
</ds:datastoreItem>
</file>

<file path=customXml/itemProps397.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398.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399.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4.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40.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40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401.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402.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403.xml><?xml version="1.0" encoding="utf-8"?>
<ds:datastoreItem xmlns:ds="http://schemas.openxmlformats.org/officeDocument/2006/customXml" ds:itemID="{9EE5A8C1-A05E-4679-A204-8B30E6A4434D}">
  <ds:schemaRefs>
    <ds:schemaRef ds:uri="http://schemas.microsoft.com/VisualStudio/2011/storyboarding/control"/>
  </ds:schemaRefs>
</ds:datastoreItem>
</file>

<file path=customXml/itemProps404.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405.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406.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407.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408.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409.xml><?xml version="1.0" encoding="utf-8"?>
<ds:datastoreItem xmlns:ds="http://schemas.openxmlformats.org/officeDocument/2006/customXml" ds:itemID="{331264E1-4830-4ED5-B39C-B97BA6A516EE}">
  <ds:schemaRefs>
    <ds:schemaRef ds:uri="http://schemas.microsoft.com/VisualStudio/2011/storyboarding/control"/>
  </ds:schemaRefs>
</ds:datastoreItem>
</file>

<file path=customXml/itemProps41.xml><?xml version="1.0" encoding="utf-8"?>
<ds:datastoreItem xmlns:ds="http://schemas.openxmlformats.org/officeDocument/2006/customXml" ds:itemID="{4A90D32D-10AA-4506-AA8E-A7C80470F77F}">
  <ds:schemaRefs>
    <ds:schemaRef ds:uri="http://schemas.microsoft.com/VisualStudio/2011/storyboarding/control"/>
  </ds:schemaRefs>
</ds:datastoreItem>
</file>

<file path=customXml/itemProps410.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411.xml><?xml version="1.0" encoding="utf-8"?>
<ds:datastoreItem xmlns:ds="http://schemas.openxmlformats.org/officeDocument/2006/customXml" ds:itemID="{FF9DF5BE-8E95-4EEF-ACDF-C4D6776769EA}">
  <ds:schemaRefs>
    <ds:schemaRef ds:uri="http://schemas.microsoft.com/VisualStudio/2011/storyboarding/control"/>
  </ds:schemaRefs>
</ds:datastoreItem>
</file>

<file path=customXml/itemProps412.xml><?xml version="1.0" encoding="utf-8"?>
<ds:datastoreItem xmlns:ds="http://schemas.openxmlformats.org/officeDocument/2006/customXml" ds:itemID="{0EC5F2CC-4436-4CDF-84C2-C5A77692BC4B}">
  <ds:schemaRefs>
    <ds:schemaRef ds:uri="http://schemas.microsoft.com/VisualStudio/2011/storyboarding/control"/>
  </ds:schemaRefs>
</ds:datastoreItem>
</file>

<file path=customXml/itemProps413.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414.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415.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416.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417.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418.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419.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42.xml><?xml version="1.0" encoding="utf-8"?>
<ds:datastoreItem xmlns:ds="http://schemas.openxmlformats.org/officeDocument/2006/customXml" ds:itemID="{43FBAD9E-3F04-4698-8020-407F4D4F1961}">
  <ds:schemaRefs>
    <ds:schemaRef ds:uri="http://schemas.microsoft.com/VisualStudio/2011/storyboarding/control"/>
  </ds:schemaRefs>
</ds:datastoreItem>
</file>

<file path=customXml/itemProps420.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421.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422.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423.xml><?xml version="1.0" encoding="utf-8"?>
<ds:datastoreItem xmlns:ds="http://schemas.openxmlformats.org/officeDocument/2006/customXml" ds:itemID="{DC74FFDE-4B23-4D74-B9D9-5FB47304CBA0}">
  <ds:schemaRefs>
    <ds:schemaRef ds:uri="http://schemas.microsoft.com/VisualStudio/2011/storyboarding/control"/>
  </ds:schemaRefs>
</ds:datastoreItem>
</file>

<file path=customXml/itemProps424.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425.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426.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427.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428.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429.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43.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430.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431.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432.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433.xml><?xml version="1.0" encoding="utf-8"?>
<ds:datastoreItem xmlns:ds="http://schemas.openxmlformats.org/officeDocument/2006/customXml" ds:itemID="{BB56C849-469F-421F-93CA-0C08282CF8CA}">
  <ds:schemaRefs>
    <ds:schemaRef ds:uri="http://schemas.microsoft.com/VisualStudio/2011/storyboarding/control"/>
  </ds:schemaRefs>
</ds:datastoreItem>
</file>

<file path=customXml/itemProps43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435.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436.xml><?xml version="1.0" encoding="utf-8"?>
<ds:datastoreItem xmlns:ds="http://schemas.openxmlformats.org/officeDocument/2006/customXml" ds:itemID="{087CB629-9EBF-41D5-8990-82866D405F04}">
  <ds:schemaRefs>
    <ds:schemaRef ds:uri="http://schemas.microsoft.com/VisualStudio/2011/storyboarding/control"/>
  </ds:schemaRefs>
</ds:datastoreItem>
</file>

<file path=customXml/itemProps437.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438.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439.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44.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440.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441.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442.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443.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444.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445.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446.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447.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448.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449.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45.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45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451.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452.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453.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454.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455.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456.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457.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458.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459.xml><?xml version="1.0" encoding="utf-8"?>
<ds:datastoreItem xmlns:ds="http://schemas.openxmlformats.org/officeDocument/2006/customXml" ds:itemID="{ABD9476F-91EF-41EE-9F4D-F4AEEBD356FC}">
  <ds:schemaRefs>
    <ds:schemaRef ds:uri="http://schemas.microsoft.com/VisualStudio/2011/storyboarding/control"/>
  </ds:schemaRefs>
</ds:datastoreItem>
</file>

<file path=customXml/itemProps46.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460.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461.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462.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463.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464.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465.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466.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467.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468.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469.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47.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470.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471.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472.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473.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474.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475.xml><?xml version="1.0" encoding="utf-8"?>
<ds:datastoreItem xmlns:ds="http://schemas.openxmlformats.org/officeDocument/2006/customXml" ds:itemID="{6D639E4B-494E-4861-9999-18E3C59BC36A}">
  <ds:schemaRefs>
    <ds:schemaRef ds:uri="http://schemas.microsoft.com/VisualStudio/2011/storyboarding/control"/>
  </ds:schemaRefs>
</ds:datastoreItem>
</file>

<file path=customXml/itemProps476.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477.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478.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479.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48.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480.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481.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482.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483.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484.xml><?xml version="1.0" encoding="utf-8"?>
<ds:datastoreItem xmlns:ds="http://schemas.openxmlformats.org/officeDocument/2006/customXml" ds:itemID="{07AE1D5E-97E0-4112-A2AE-601F87757523}">
  <ds:schemaRefs>
    <ds:schemaRef ds:uri="http://schemas.microsoft.com/VisualStudio/2011/storyboarding/control"/>
  </ds:schemaRefs>
</ds:datastoreItem>
</file>

<file path=customXml/itemProps485.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48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487.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488.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489.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49.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490.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491.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492.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493.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494.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495.xml><?xml version="1.0" encoding="utf-8"?>
<ds:datastoreItem xmlns:ds="http://schemas.openxmlformats.org/officeDocument/2006/customXml" ds:itemID="{CD0FCD8F-69D0-4DA3-9AB8-F20A1C14EAF4}">
  <ds:schemaRefs>
    <ds:schemaRef ds:uri="http://schemas.microsoft.com/VisualStudio/2011/storyboarding/control"/>
  </ds:schemaRefs>
</ds:datastoreItem>
</file>

<file path=customXml/itemProps496.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497.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498.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499.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5.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50.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500.xml><?xml version="1.0" encoding="utf-8"?>
<ds:datastoreItem xmlns:ds="http://schemas.openxmlformats.org/officeDocument/2006/customXml" ds:itemID="{7EE5E954-D634-405F-9947-5822323B3D11}">
  <ds:schemaRefs>
    <ds:schemaRef ds:uri="http://schemas.microsoft.com/VisualStudio/2011/storyboarding/control"/>
  </ds:schemaRefs>
</ds:datastoreItem>
</file>

<file path=customXml/itemProps501.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502.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503.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504.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505.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50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507.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508.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509.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51.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510.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511.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512.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513.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514.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515.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516.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517.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518.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519.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52.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520.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521.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522.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523.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524.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525.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526.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527.xml><?xml version="1.0" encoding="utf-8"?>
<ds:datastoreItem xmlns:ds="http://schemas.openxmlformats.org/officeDocument/2006/customXml" ds:itemID="{3580A703-162C-400D-A9DD-0F8FED419BCE}">
  <ds:schemaRefs>
    <ds:schemaRef ds:uri="http://schemas.microsoft.com/VisualStudio/2011/storyboarding/control"/>
  </ds:schemaRefs>
</ds:datastoreItem>
</file>

<file path=customXml/itemProps528.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529.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53.xml><?xml version="1.0" encoding="utf-8"?>
<ds:datastoreItem xmlns:ds="http://schemas.openxmlformats.org/officeDocument/2006/customXml" ds:itemID="{805C3F25-4999-4DDA-A677-6F1920B926D8}">
  <ds:schemaRefs>
    <ds:schemaRef ds:uri="http://schemas.microsoft.com/VisualStudio/2011/storyboarding/control"/>
  </ds:schemaRefs>
</ds:datastoreItem>
</file>

<file path=customXml/itemProps530.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531.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532.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533.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534.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535.xml><?xml version="1.0" encoding="utf-8"?>
<ds:datastoreItem xmlns:ds="http://schemas.openxmlformats.org/officeDocument/2006/customXml" ds:itemID="{9D68BAAF-2BE6-4E65-A27B-290C570120CA}">
  <ds:schemaRefs>
    <ds:schemaRef ds:uri="http://schemas.microsoft.com/VisualStudio/2011/storyboarding/control"/>
  </ds:schemaRefs>
</ds:datastoreItem>
</file>

<file path=customXml/itemProps536.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537.xml><?xml version="1.0" encoding="utf-8"?>
<ds:datastoreItem xmlns:ds="http://schemas.openxmlformats.org/officeDocument/2006/customXml" ds:itemID="{490A4FC0-31A8-4DBC-AB92-E160D5B9C388}">
  <ds:schemaRefs>
    <ds:schemaRef ds:uri="http://schemas.microsoft.com/VisualStudio/2011/storyboarding/control"/>
  </ds:schemaRefs>
</ds:datastoreItem>
</file>

<file path=customXml/itemProps538.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539.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54.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540.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541.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542.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543.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544.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545.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546.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547.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548.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549.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55.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55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551.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55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553.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554.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555.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556.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557.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558.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559.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56.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560.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561.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562.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563.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564.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565.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566.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567.xml><?xml version="1.0" encoding="utf-8"?>
<ds:datastoreItem xmlns:ds="http://schemas.openxmlformats.org/officeDocument/2006/customXml" ds:itemID="{1080C6C2-3285-48E4-BD4F-91A2448E18E4}">
  <ds:schemaRefs>
    <ds:schemaRef ds:uri="http://schemas.microsoft.com/VisualStudio/2011/storyboarding/control"/>
  </ds:schemaRefs>
</ds:datastoreItem>
</file>

<file path=customXml/itemProps568.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569.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57.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570.xml><?xml version="1.0" encoding="utf-8"?>
<ds:datastoreItem xmlns:ds="http://schemas.openxmlformats.org/officeDocument/2006/customXml" ds:itemID="{794A4674-E93E-49AD-9B37-DA93B4B0CD5F}">
  <ds:schemaRefs>
    <ds:schemaRef ds:uri="http://schemas.microsoft.com/VisualStudio/2011/storyboarding/control"/>
  </ds:schemaRefs>
</ds:datastoreItem>
</file>

<file path=customXml/itemProps571.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572.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573.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574.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575.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576.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577.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578.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579.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58.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580.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581.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582.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583.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584.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585.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586.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587.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588.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589.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59.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590.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591.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592.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593.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594.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595.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596.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597.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598.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599.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6.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60.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600.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601.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602.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603.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604.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605.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606.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607.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608.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609.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61.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610.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611.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612.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613.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614.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615.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616.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61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618.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619.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62.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620.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621.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622.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623.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624.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625.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626.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627.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628.xml><?xml version="1.0" encoding="utf-8"?>
<ds:datastoreItem xmlns:ds="http://schemas.openxmlformats.org/officeDocument/2006/customXml" ds:itemID="{3E88E329-2386-4B63-82FC-67B216E78D76}">
  <ds:schemaRefs>
    <ds:schemaRef ds:uri="http://schemas.microsoft.com/VisualStudio/2011/storyboarding/control"/>
  </ds:schemaRefs>
</ds:datastoreItem>
</file>

<file path=customXml/itemProps629.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63.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630.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631.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632.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633.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634.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635.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636.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63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638.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639.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64.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640.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641.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642.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643.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644.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645.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646.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647.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648.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649.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65.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650.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651.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652.xml><?xml version="1.0" encoding="utf-8"?>
<ds:datastoreItem xmlns:ds="http://schemas.openxmlformats.org/officeDocument/2006/customXml" ds:itemID="{44731A5A-2EE3-44FD-B571-6976874D6B4F}">
  <ds:schemaRefs>
    <ds:schemaRef ds:uri="http://schemas.microsoft.com/VisualStudio/2011/storyboarding/control"/>
  </ds:schemaRefs>
</ds:datastoreItem>
</file>

<file path=customXml/itemProps653.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654.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655.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656.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657.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658.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659.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66.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660.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661.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662.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663.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664.xml><?xml version="1.0" encoding="utf-8"?>
<ds:datastoreItem xmlns:ds="http://schemas.openxmlformats.org/officeDocument/2006/customXml" ds:itemID="{BD8BA310-2494-4ECB-80F7-A0290C65A403}">
  <ds:schemaRefs>
    <ds:schemaRef ds:uri="http://schemas.microsoft.com/VisualStudio/2011/storyboarding/control"/>
  </ds:schemaRefs>
</ds:datastoreItem>
</file>

<file path=customXml/itemProps665.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666.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667.xml><?xml version="1.0" encoding="utf-8"?>
<ds:datastoreItem xmlns:ds="http://schemas.openxmlformats.org/officeDocument/2006/customXml" ds:itemID="{AEF065A1-225C-4611-AB2D-E2D5587C9539}">
  <ds:schemaRefs>
    <ds:schemaRef ds:uri="http://schemas.microsoft.com/VisualStudio/2011/storyboarding/control"/>
  </ds:schemaRefs>
</ds:datastoreItem>
</file>

<file path=customXml/itemProps668.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669.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67.xml><?xml version="1.0" encoding="utf-8"?>
<ds:datastoreItem xmlns:ds="http://schemas.openxmlformats.org/officeDocument/2006/customXml" ds:itemID="{1FEE0021-3DE7-45E5-8D16-8EC8FF01B38A}">
  <ds:schemaRefs>
    <ds:schemaRef ds:uri="http://schemas.microsoft.com/VisualStudio/2011/storyboarding/control"/>
  </ds:schemaRefs>
</ds:datastoreItem>
</file>

<file path=customXml/itemProps670.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671.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672.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673.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674.xml><?xml version="1.0" encoding="utf-8"?>
<ds:datastoreItem xmlns:ds="http://schemas.openxmlformats.org/officeDocument/2006/customXml" ds:itemID="{CF8F09E9-9E25-4EA9-A15D-7E82EA652D3B}">
  <ds:schemaRefs>
    <ds:schemaRef ds:uri="http://schemas.microsoft.com/VisualStudio/2011/storyboarding/control"/>
  </ds:schemaRefs>
</ds:datastoreItem>
</file>

<file path=customXml/itemProps675.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676.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677.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678.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67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68.xml><?xml version="1.0" encoding="utf-8"?>
<ds:datastoreItem xmlns:ds="http://schemas.openxmlformats.org/officeDocument/2006/customXml" ds:itemID="{4A494842-DFFB-43E7-9352-378380E5C905}">
  <ds:schemaRefs>
    <ds:schemaRef ds:uri="http://schemas.microsoft.com/VisualStudio/2011/storyboarding/control"/>
  </ds:schemaRefs>
</ds:datastoreItem>
</file>

<file path=customXml/itemProps680.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68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682.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683.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684.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685.xml><?xml version="1.0" encoding="utf-8"?>
<ds:datastoreItem xmlns:ds="http://schemas.openxmlformats.org/officeDocument/2006/customXml" ds:itemID="{10826AEF-CB0F-42AD-A4E5-DE8184C0B3CC}">
  <ds:schemaRefs>
    <ds:schemaRef ds:uri="http://schemas.microsoft.com/VisualStudio/2011/storyboarding/control"/>
  </ds:schemaRefs>
</ds:datastoreItem>
</file>

<file path=customXml/itemProps686.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687.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688.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689.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69.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690.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691.xml><?xml version="1.0" encoding="utf-8"?>
<ds:datastoreItem xmlns:ds="http://schemas.openxmlformats.org/officeDocument/2006/customXml" ds:itemID="{8F50F348-3C41-4CAD-AB1E-AD6C3C3AE167}">
  <ds:schemaRefs>
    <ds:schemaRef ds:uri="http://schemas.microsoft.com/VisualStudio/2011/storyboarding/control"/>
  </ds:schemaRefs>
</ds:datastoreItem>
</file>

<file path=customXml/itemProps692.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693.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694.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695.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696.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69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698.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699.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7.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70.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700.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701.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702.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703.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704.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705.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706.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707.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708.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709.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71.xml><?xml version="1.0" encoding="utf-8"?>
<ds:datastoreItem xmlns:ds="http://schemas.openxmlformats.org/officeDocument/2006/customXml" ds:itemID="{4067AC0D-21FC-4CB3-B058-D3B66282191A}">
  <ds:schemaRefs>
    <ds:schemaRef ds:uri="http://schemas.microsoft.com/VisualStudio/2011/storyboarding/control"/>
  </ds:schemaRefs>
</ds:datastoreItem>
</file>

<file path=customXml/itemProps710.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711.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712.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713.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714.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715.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716.xml><?xml version="1.0" encoding="utf-8"?>
<ds:datastoreItem xmlns:ds="http://schemas.openxmlformats.org/officeDocument/2006/customXml" ds:itemID="{5E92B738-02E9-4305-BA9D-6902D12C9E0A}">
  <ds:schemaRefs>
    <ds:schemaRef ds:uri="http://schemas.microsoft.com/VisualStudio/2011/storyboarding/control"/>
  </ds:schemaRefs>
</ds:datastoreItem>
</file>

<file path=customXml/itemProps717.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718.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719.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72.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720.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721.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722.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723.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724.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725.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726.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727.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728.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729.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73.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730.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731.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732.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733.xml><?xml version="1.0" encoding="utf-8"?>
<ds:datastoreItem xmlns:ds="http://schemas.openxmlformats.org/officeDocument/2006/customXml" ds:itemID="{0E20C9D4-DE3D-4CC0-A01F-28722497EE60}">
  <ds:schemaRefs>
    <ds:schemaRef ds:uri="http://schemas.microsoft.com/VisualStudio/2011/storyboarding/control"/>
  </ds:schemaRefs>
</ds:datastoreItem>
</file>

<file path=customXml/itemProps734.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735.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736.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737.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738.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739.xml><?xml version="1.0" encoding="utf-8"?>
<ds:datastoreItem xmlns:ds="http://schemas.openxmlformats.org/officeDocument/2006/customXml" ds:itemID="{2FB56E99-45EC-45C2-82B4-E52D2AF1C471}">
  <ds:schemaRefs>
    <ds:schemaRef ds:uri="http://schemas.microsoft.com/VisualStudio/2011/storyboarding/control"/>
  </ds:schemaRefs>
</ds:datastoreItem>
</file>

<file path=customXml/itemProps74.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740.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741.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742.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743.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744.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745.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746.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747.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748.xml><?xml version="1.0" encoding="utf-8"?>
<ds:datastoreItem xmlns:ds="http://schemas.openxmlformats.org/officeDocument/2006/customXml" ds:itemID="{72ABD7C1-04F0-4B8A-9854-51E31FAECFBA}">
  <ds:schemaRefs>
    <ds:schemaRef ds:uri="http://schemas.microsoft.com/VisualStudio/2011/storyboarding/control"/>
  </ds:schemaRefs>
</ds:datastoreItem>
</file>

<file path=customXml/itemProps749.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75.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750.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751.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752.xml><?xml version="1.0" encoding="utf-8"?>
<ds:datastoreItem xmlns:ds="http://schemas.openxmlformats.org/officeDocument/2006/customXml" ds:itemID="{F2B2B478-83E3-4D97-BD1E-B05B93CC17F9}">
  <ds:schemaRefs>
    <ds:schemaRef ds:uri="http://schemas.microsoft.com/VisualStudio/2011/storyboarding/control"/>
  </ds:schemaRefs>
</ds:datastoreItem>
</file>

<file path=customXml/itemProps753.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754.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75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756.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757.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758.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759.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76.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760.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761.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762.xml><?xml version="1.0" encoding="utf-8"?>
<ds:datastoreItem xmlns:ds="http://schemas.openxmlformats.org/officeDocument/2006/customXml" ds:itemID="{2D40842A-F47E-4106-9014-299E1E380EEB}">
  <ds:schemaRefs>
    <ds:schemaRef ds:uri="http://schemas.microsoft.com/VisualStudio/2011/storyboarding/control"/>
  </ds:schemaRefs>
</ds:datastoreItem>
</file>

<file path=customXml/itemProps763.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764.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765.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766.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767.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768.xml><?xml version="1.0" encoding="utf-8"?>
<ds:datastoreItem xmlns:ds="http://schemas.openxmlformats.org/officeDocument/2006/customXml" ds:itemID="{F21CF1DB-2F9B-4ED8-9537-B015FE116004}">
  <ds:schemaRefs>
    <ds:schemaRef ds:uri="http://schemas.microsoft.com/VisualStudio/2011/storyboarding/control"/>
  </ds:schemaRefs>
</ds:datastoreItem>
</file>

<file path=customXml/itemProps769.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77.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770.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771.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772.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773.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774.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775.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776.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777.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778.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779.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78.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780.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781.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782.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783.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784.xml><?xml version="1.0" encoding="utf-8"?>
<ds:datastoreItem xmlns:ds="http://schemas.openxmlformats.org/officeDocument/2006/customXml" ds:itemID="{C4DA50B0-BEC0-482C-9FDD-5D75343B656F}">
  <ds:schemaRefs>
    <ds:schemaRef ds:uri="http://schemas.microsoft.com/VisualStudio/2011/storyboarding/control"/>
  </ds:schemaRefs>
</ds:datastoreItem>
</file>

<file path=customXml/itemProps785.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786.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787.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788.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789.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79.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790.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791.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792.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793.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794.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795.xml><?xml version="1.0" encoding="utf-8"?>
<ds:datastoreItem xmlns:ds="http://schemas.openxmlformats.org/officeDocument/2006/customXml" ds:itemID="{CCCB87C3-219A-493B-9942-92E8AC560AB3}">
  <ds:schemaRefs>
    <ds:schemaRef ds:uri="http://schemas.microsoft.com/VisualStudio/2011/storyboarding/control"/>
  </ds:schemaRefs>
</ds:datastoreItem>
</file>

<file path=customXml/itemProps796.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797.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798.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799.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8.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80.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800.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801.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802.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803.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804.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805.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806.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807.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808.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809.xml><?xml version="1.0" encoding="utf-8"?>
<ds:datastoreItem xmlns:ds="http://schemas.openxmlformats.org/officeDocument/2006/customXml" ds:itemID="{C6D86A22-4687-4F8E-84CA-0CE5378A1458}">
  <ds:schemaRefs>
    <ds:schemaRef ds:uri="http://schemas.microsoft.com/VisualStudio/2011/storyboarding/control"/>
  </ds:schemaRefs>
</ds:datastoreItem>
</file>

<file path=customXml/itemProps81.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810.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811.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812.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813.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814.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815.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816.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817.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81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819.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82.xml><?xml version="1.0" encoding="utf-8"?>
<ds:datastoreItem xmlns:ds="http://schemas.openxmlformats.org/officeDocument/2006/customXml" ds:itemID="{AFF1E9DC-FA0B-464F-86E8-6AEAD0331A9B}">
  <ds:schemaRefs>
    <ds:schemaRef ds:uri="http://schemas.microsoft.com/VisualStudio/2011/storyboarding/control"/>
  </ds:schemaRefs>
</ds:datastoreItem>
</file>

<file path=customXml/itemProps820.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821.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822.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823.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824.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825.xml><?xml version="1.0" encoding="utf-8"?>
<ds:datastoreItem xmlns:ds="http://schemas.openxmlformats.org/officeDocument/2006/customXml" ds:itemID="{782C2D37-E4AE-4660-BA98-092207FEF112}">
  <ds:schemaRefs>
    <ds:schemaRef ds:uri="http://schemas.microsoft.com/VisualStudio/2011/storyboarding/control"/>
  </ds:schemaRefs>
</ds:datastoreItem>
</file>

<file path=customXml/itemProps826.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827.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828.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829.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83.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830.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831.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832.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833.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834.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835.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836.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837.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838.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839.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84.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840.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841.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842.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843.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844.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845.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846.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847.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848.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849.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85.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850.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851.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85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853.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854.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855.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85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857.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858.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859.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86.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860.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861.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862.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863.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864.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865.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866.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867.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868.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869.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87.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870.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871.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872.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873.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874.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875.xml><?xml version="1.0" encoding="utf-8"?>
<ds:datastoreItem xmlns:ds="http://schemas.openxmlformats.org/officeDocument/2006/customXml" ds:itemID="{7CFACB35-7DFA-4B53-B829-C887AFB6C791}">
  <ds:schemaRefs>
    <ds:schemaRef ds:uri="http://schemas.microsoft.com/VisualStudio/2011/storyboarding/control"/>
  </ds:schemaRefs>
</ds:datastoreItem>
</file>

<file path=customXml/itemProps876.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877.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878.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879.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88.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880.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881.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882.xml><?xml version="1.0" encoding="utf-8"?>
<ds:datastoreItem xmlns:ds="http://schemas.openxmlformats.org/officeDocument/2006/customXml" ds:itemID="{117D6BBF-9567-400F-8C34-8E8F58BAF757}">
  <ds:schemaRefs>
    <ds:schemaRef ds:uri="http://schemas.microsoft.com/VisualStudio/2011/storyboarding/control"/>
  </ds:schemaRefs>
</ds:datastoreItem>
</file>

<file path=customXml/itemProps883.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884.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885.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886.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887.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888.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889.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89.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890.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891.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892.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893.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894.xml><?xml version="1.0" encoding="utf-8"?>
<ds:datastoreItem xmlns:ds="http://schemas.openxmlformats.org/officeDocument/2006/customXml" ds:itemID="{AF02A600-BD68-45A6-A7AF-0D0E891749FC}">
  <ds:schemaRefs>
    <ds:schemaRef ds:uri="http://schemas.microsoft.com/VisualStudio/2011/storyboarding/control"/>
  </ds:schemaRefs>
</ds:datastoreItem>
</file>

<file path=customXml/itemProps895.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896.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897.xml><?xml version="1.0" encoding="utf-8"?>
<ds:datastoreItem xmlns:ds="http://schemas.openxmlformats.org/officeDocument/2006/customXml" ds:itemID="{AA5383F3-4686-4B86-891F-894BE9C39B33}">
  <ds:schemaRefs>
    <ds:schemaRef ds:uri="http://schemas.microsoft.com/VisualStudio/2011/storyboarding/control"/>
  </ds:schemaRefs>
</ds:datastoreItem>
</file>

<file path=customXml/itemProps898.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899.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9.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90.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900.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901.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902.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903.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904.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905.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906.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907.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90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909.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91.xml><?xml version="1.0" encoding="utf-8"?>
<ds:datastoreItem xmlns:ds="http://schemas.openxmlformats.org/officeDocument/2006/customXml" ds:itemID="{40471607-5B0F-4714-9EE4-CBE9F1CD3505}">
  <ds:schemaRefs>
    <ds:schemaRef ds:uri="http://schemas.microsoft.com/VisualStudio/2011/storyboarding/control"/>
  </ds:schemaRefs>
</ds:datastoreItem>
</file>

<file path=customXml/itemProps910.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911.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912.xml><?xml version="1.0" encoding="utf-8"?>
<ds:datastoreItem xmlns:ds="http://schemas.openxmlformats.org/officeDocument/2006/customXml" ds:itemID="{7E633742-229C-4229-A05D-251E408CE237}">
  <ds:schemaRefs>
    <ds:schemaRef ds:uri="http://schemas.microsoft.com/VisualStudio/2011/storyboarding/control"/>
  </ds:schemaRefs>
</ds:datastoreItem>
</file>

<file path=customXml/itemProps913.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914.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915.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916.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917.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918.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919.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92.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920.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921.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922.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923.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924.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925.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926.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927.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928.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929.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93.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930.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931.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932.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933.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934.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935.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936.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937.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938.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939.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94.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940.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941.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942.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943.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944.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945.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946.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947.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948.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949.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95.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950.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951.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952.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953.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954.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955.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956.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957.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958.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959.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96.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960.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961.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962.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963.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964.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965.xml><?xml version="1.0" encoding="utf-8"?>
<ds:datastoreItem xmlns:ds="http://schemas.openxmlformats.org/officeDocument/2006/customXml" ds:itemID="{54D3222D-4231-469F-A7A2-06FF5F8C4E34}">
  <ds:schemaRefs>
    <ds:schemaRef ds:uri="http://schemas.microsoft.com/VisualStudio/2011/storyboarding/control"/>
  </ds:schemaRefs>
</ds:datastoreItem>
</file>

<file path=customXml/itemProps966.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967.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96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969.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97.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970.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971.xml><?xml version="1.0" encoding="utf-8"?>
<ds:datastoreItem xmlns:ds="http://schemas.openxmlformats.org/officeDocument/2006/customXml" ds:itemID="{BB768A83-7A97-4062-9E50-30C69485E9B9}">
  <ds:schemaRefs>
    <ds:schemaRef ds:uri="http://schemas.microsoft.com/VisualStudio/2011/storyboarding/control"/>
  </ds:schemaRefs>
</ds:datastoreItem>
</file>

<file path=customXml/itemProps972.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973.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974.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975.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976.xml><?xml version="1.0" encoding="utf-8"?>
<ds:datastoreItem xmlns:ds="http://schemas.openxmlformats.org/officeDocument/2006/customXml" ds:itemID="{64D77587-F717-40C2-8EB9-52CE0D8A9A07}">
  <ds:schemaRefs>
    <ds:schemaRef ds:uri="http://schemas.microsoft.com/VisualStudio/2011/storyboarding/control"/>
  </ds:schemaRefs>
</ds:datastoreItem>
</file>

<file path=customXml/itemProps977.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978.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979.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98.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980.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981.xml><?xml version="1.0" encoding="utf-8"?>
<ds:datastoreItem xmlns:ds="http://schemas.openxmlformats.org/officeDocument/2006/customXml" ds:itemID="{5A42F338-002D-47DA-989A-88CD90B5F3B2}">
  <ds:schemaRefs>
    <ds:schemaRef ds:uri="http://schemas.microsoft.com/VisualStudio/2011/storyboarding/control"/>
  </ds:schemaRefs>
</ds:datastoreItem>
</file>

<file path=customXml/itemProps982.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983.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984.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985.xml><?xml version="1.0" encoding="utf-8"?>
<ds:datastoreItem xmlns:ds="http://schemas.openxmlformats.org/officeDocument/2006/customXml" ds:itemID="{FD7D4CF9-74E1-4DA4-BA31-322956728B24}">
  <ds:schemaRefs>
    <ds:schemaRef ds:uri="http://schemas.microsoft.com/VisualStudio/2011/storyboarding/control"/>
  </ds:schemaRefs>
</ds:datastoreItem>
</file>

<file path=customXml/itemProps986.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987.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988.xml><?xml version="1.0" encoding="utf-8"?>
<ds:datastoreItem xmlns:ds="http://schemas.openxmlformats.org/officeDocument/2006/customXml" ds:itemID="{D8707A20-EF55-4625-BFBF-C4FF95C65359}">
  <ds:schemaRefs>
    <ds:schemaRef ds:uri="http://schemas.microsoft.com/VisualStudio/2011/storyboarding/control"/>
  </ds:schemaRefs>
</ds:datastoreItem>
</file>

<file path=customXml/itemProps989.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99.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990.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991.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992.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993.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994.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995.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996.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997.xml><?xml version="1.0" encoding="utf-8"?>
<ds:datastoreItem xmlns:ds="http://schemas.openxmlformats.org/officeDocument/2006/customXml" ds:itemID="{053F709E-4B5B-4871-820C-E9D868FB436B}">
  <ds:schemaRefs>
    <ds:schemaRef ds:uri="http://schemas.microsoft.com/VisualStudio/2011/storyboarding/control"/>
  </ds:schemaRefs>
</ds:datastoreItem>
</file>

<file path=customXml/itemProps998.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999.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10681</TotalTime>
  <Words>4232</Words>
  <Application>Microsoft Office PowerPoint</Application>
  <PresentationFormat>Panorámica</PresentationFormat>
  <Paragraphs>961</Paragraphs>
  <Slides>41</Slides>
  <Notes>37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354</cp:revision>
  <dcterms:created xsi:type="dcterms:W3CDTF">2019-06-19T22:59:13Z</dcterms:created>
  <dcterms:modified xsi:type="dcterms:W3CDTF">2019-09-05T17:27:38Z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